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94" r:id="rId2"/>
    <p:sldId id="309" r:id="rId3"/>
    <p:sldId id="296" r:id="rId4"/>
    <p:sldId id="276" r:id="rId5"/>
    <p:sldId id="277" r:id="rId6"/>
    <p:sldId id="278" r:id="rId7"/>
    <p:sldId id="279" r:id="rId8"/>
    <p:sldId id="297" r:id="rId9"/>
    <p:sldId id="261" r:id="rId10"/>
    <p:sldId id="293" r:id="rId11"/>
    <p:sldId id="295" r:id="rId12"/>
    <p:sldId id="299" r:id="rId13"/>
    <p:sldId id="260" r:id="rId14"/>
    <p:sldId id="302" r:id="rId15"/>
    <p:sldId id="303" r:id="rId16"/>
    <p:sldId id="287" r:id="rId17"/>
    <p:sldId id="288" r:id="rId18"/>
    <p:sldId id="289" r:id="rId19"/>
    <p:sldId id="281" r:id="rId20"/>
    <p:sldId id="262" r:id="rId21"/>
    <p:sldId id="265" r:id="rId22"/>
    <p:sldId id="266" r:id="rId23"/>
    <p:sldId id="267" r:id="rId24"/>
    <p:sldId id="280" r:id="rId25"/>
    <p:sldId id="282" r:id="rId26"/>
    <p:sldId id="284" r:id="rId27"/>
    <p:sldId id="300" r:id="rId28"/>
    <p:sldId id="270" r:id="rId29"/>
    <p:sldId id="271" r:id="rId30"/>
    <p:sldId id="274" r:id="rId31"/>
    <p:sldId id="275" r:id="rId32"/>
    <p:sldId id="285" r:id="rId33"/>
    <p:sldId id="306" r:id="rId34"/>
    <p:sldId id="307" r:id="rId35"/>
    <p:sldId id="263" r:id="rId36"/>
    <p:sldId id="264" r:id="rId37"/>
    <p:sldId id="286" r:id="rId38"/>
    <p:sldId id="283" r:id="rId39"/>
    <p:sldId id="259" r:id="rId40"/>
    <p:sldId id="305" r:id="rId41"/>
    <p:sldId id="257" r:id="rId42"/>
    <p:sldId id="258" r:id="rId43"/>
    <p:sldId id="268" r:id="rId44"/>
    <p:sldId id="269" r:id="rId45"/>
    <p:sldId id="272" r:id="rId46"/>
    <p:sldId id="273" r:id="rId47"/>
    <p:sldId id="290" r:id="rId48"/>
    <p:sldId id="291" r:id="rId49"/>
    <p:sldId id="292" r:id="rId50"/>
    <p:sldId id="298" r:id="rId51"/>
    <p:sldId id="304" r:id="rId52"/>
    <p:sldId id="301" r:id="rId53"/>
    <p:sldId id="308" r:id="rId54"/>
  </p:sldIdLst>
  <p:sldSz cx="12192000" cy="6858000"/>
  <p:notesSz cx="6815138"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C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353DC7-1408-430B-8F59-4973A30DD063}" v="1248" dt="2020-05-02T12:33:28.765"/>
    <p1510:client id="{4E789C2D-A055-4340-97B8-92414165F1C3}" v="6" dt="2020-05-06T18:37:15.325"/>
    <p1510:client id="{50F6BDF2-7F42-428A-ABB5-CE401546D686}" v="1" dt="2020-05-02T16:25:09.773"/>
    <p1510:client id="{5C5D9E5A-30A3-40AF-83E7-9966A2683280}" v="10" dt="2020-05-04T11:15:56.789"/>
    <p1510:client id="{7880B276-6DA5-417D-BF75-998BF5C666F5}" v="6" dt="2020-05-06T19:58:08.270"/>
    <p1510:client id="{96CE7BC7-5D94-4CC3-9964-D295E97F22DD}" v="620" dt="2020-05-02T21:26:26.186"/>
    <p1510:client id="{CA807266-5465-4FD8-8EE4-AFFAE53225DD}" v="286" dt="2020-05-02T19:22:54.963"/>
    <p1510:client id="{CD66E488-15A2-49FA-B2AB-FAD234E24649}" v="147" dt="2020-05-02T16:52:40.348"/>
    <p1510:client id="{D2791E69-24D2-43D8-AA79-0DAEE3282AE2}" v="428" dt="2020-05-02T15:24:04.917"/>
    <p1510:client id="{F6D5763F-5C47-40FB-8521-E615CEDB3CB8}" v="11" dt="2020-05-04T12:45:46.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73" d="100"/>
          <a:sy n="73" d="100"/>
        </p:scale>
        <p:origin x="540" y="1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6D5763F-5C47-40FB-8521-E615CEDB3CB8}"/>
    <pc:docChg chg="modSld">
      <pc:chgData name="" userId="" providerId="" clId="Web-{F6D5763F-5C47-40FB-8521-E615CEDB3CB8}" dt="2020-05-04T12:45:44.864" v="11" actId="20577"/>
      <pc:docMkLst>
        <pc:docMk/>
      </pc:docMkLst>
      <pc:sldChg chg="modSp">
        <pc:chgData name="" userId="" providerId="" clId="Web-{F6D5763F-5C47-40FB-8521-E615CEDB3CB8}" dt="2020-05-04T12:45:44.848" v="10" actId="20577"/>
        <pc:sldMkLst>
          <pc:docMk/>
          <pc:sldMk cId="380729976" sldId="288"/>
        </pc:sldMkLst>
        <pc:spChg chg="mod">
          <ac:chgData name="" userId="" providerId="" clId="Web-{F6D5763F-5C47-40FB-8521-E615CEDB3CB8}" dt="2020-05-04T12:45:44.848" v="10" actId="20577"/>
          <ac:spMkLst>
            <pc:docMk/>
            <pc:sldMk cId="380729976" sldId="288"/>
            <ac:spMk id="2" creationId="{811C4773-F501-4D8C-B2A2-ED5DFA4E4657}"/>
          </ac:spMkLst>
        </pc:spChg>
      </pc:sldChg>
      <pc:sldChg chg="modSp">
        <pc:chgData name="" userId="" providerId="" clId="Web-{F6D5763F-5C47-40FB-8521-E615CEDB3CB8}" dt="2020-05-04T12:45:18.925" v="4" actId="20577"/>
        <pc:sldMkLst>
          <pc:docMk/>
          <pc:sldMk cId="2505310383" sldId="299"/>
        </pc:sldMkLst>
        <pc:spChg chg="mod">
          <ac:chgData name="" userId="" providerId="" clId="Web-{F6D5763F-5C47-40FB-8521-E615CEDB3CB8}" dt="2020-05-04T12:45:18.925" v="4" actId="20577"/>
          <ac:spMkLst>
            <pc:docMk/>
            <pc:sldMk cId="2505310383" sldId="299"/>
            <ac:spMk id="4" creationId="{652E9834-C894-464A-8C5C-C4EE49628329}"/>
          </ac:spMkLst>
        </pc:spChg>
      </pc:sldChg>
    </pc:docChg>
  </pc:docChgLst>
  <pc:docChgLst>
    <pc:chgData clId="Web-{96CE7BC7-5D94-4CC3-9964-D295E97F22DD}"/>
    <pc:docChg chg="addSld modSld">
      <pc:chgData name="" userId="" providerId="" clId="Web-{96CE7BC7-5D94-4CC3-9964-D295E97F22DD}" dt="2020-05-02T19:45:33.637" v="18"/>
      <pc:docMkLst>
        <pc:docMk/>
      </pc:docMkLst>
      <pc:sldChg chg="addSp modSp new mod setBg">
        <pc:chgData name="" userId="" providerId="" clId="Web-{96CE7BC7-5D94-4CC3-9964-D295E97F22DD}" dt="2020-05-02T19:44:39.477" v="17" actId="1076"/>
        <pc:sldMkLst>
          <pc:docMk/>
          <pc:sldMk cId="2855054607" sldId="297"/>
        </pc:sldMkLst>
        <pc:spChg chg="add mod">
          <ac:chgData name="" userId="" providerId="" clId="Web-{96CE7BC7-5D94-4CC3-9964-D295E97F22DD}" dt="2020-05-02T19:44:39.477" v="17" actId="1076"/>
          <ac:spMkLst>
            <pc:docMk/>
            <pc:sldMk cId="2855054607" sldId="297"/>
            <ac:spMk id="4" creationId="{9B20195A-AC84-43F9-9B74-73A808BD7F9B}"/>
          </ac:spMkLst>
        </pc:spChg>
        <pc:picChg chg="add mod">
          <ac:chgData name="" userId="" providerId="" clId="Web-{96CE7BC7-5D94-4CC3-9964-D295E97F22DD}" dt="2020-05-02T19:43:15.832" v="4" actId="14100"/>
          <ac:picMkLst>
            <pc:docMk/>
            <pc:sldMk cId="2855054607" sldId="297"/>
            <ac:picMk id="2" creationId="{8D94663E-247D-4A5C-92FB-88872EB0BCD8}"/>
          </ac:picMkLst>
        </pc:picChg>
      </pc:sldChg>
      <pc:sldChg chg="new">
        <pc:chgData name="" userId="" providerId="" clId="Web-{96CE7BC7-5D94-4CC3-9964-D295E97F22DD}" dt="2020-05-02T19:45:33.637" v="18"/>
        <pc:sldMkLst>
          <pc:docMk/>
          <pc:sldMk cId="3667394218" sldId="298"/>
        </pc:sldMkLst>
      </pc:sldChg>
    </pc:docChg>
  </pc:docChgLst>
  <pc:docChgLst>
    <pc:chgData clId="Web-{016B6CCB-68EA-4D70-997D-84E5D7EF0328}"/>
    <pc:docChg chg="addSld modSld">
      <pc:chgData name="" userId="" providerId="" clId="Web-{016B6CCB-68EA-4D70-997D-84E5D7EF0328}" dt="2020-05-02T20:53:11.921" v="31"/>
      <pc:docMkLst>
        <pc:docMk/>
      </pc:docMkLst>
      <pc:sldChg chg="modSp">
        <pc:chgData name="" userId="" providerId="" clId="Web-{016B6CCB-68EA-4D70-997D-84E5D7EF0328}" dt="2020-05-02T20:51:57.792" v="29" actId="14100"/>
        <pc:sldMkLst>
          <pc:docMk/>
          <pc:sldMk cId="1774822367" sldId="304"/>
        </pc:sldMkLst>
        <pc:spChg chg="mod">
          <ac:chgData name="" userId="" providerId="" clId="Web-{016B6CCB-68EA-4D70-997D-84E5D7EF0328}" dt="2020-05-02T20:51:57.792" v="29" actId="14100"/>
          <ac:spMkLst>
            <pc:docMk/>
            <pc:sldMk cId="1774822367" sldId="304"/>
            <ac:spMk id="2" creationId="{A79FF6E3-6992-468E-80BE-ABDB3D271AA1}"/>
          </ac:spMkLst>
        </pc:spChg>
        <pc:picChg chg="mod">
          <ac:chgData name="" userId="" providerId="" clId="Web-{016B6CCB-68EA-4D70-997D-84E5D7EF0328}" dt="2020-05-02T20:50:18.318" v="2" actId="14100"/>
          <ac:picMkLst>
            <pc:docMk/>
            <pc:sldMk cId="1774822367" sldId="304"/>
            <ac:picMk id="5" creationId="{D7E12DA4-889F-44C5-AAD0-3C1DB9C8B522}"/>
          </ac:picMkLst>
        </pc:picChg>
      </pc:sldChg>
      <pc:sldChg chg="addSp modSp new">
        <pc:chgData name="" userId="" providerId="" clId="Web-{016B6CCB-68EA-4D70-997D-84E5D7EF0328}" dt="2020-05-02T20:53:11.921" v="31"/>
        <pc:sldMkLst>
          <pc:docMk/>
          <pc:sldMk cId="2893530872" sldId="305"/>
        </pc:sldMkLst>
        <pc:picChg chg="add mod">
          <ac:chgData name="" userId="" providerId="" clId="Web-{016B6CCB-68EA-4D70-997D-84E5D7EF0328}" dt="2020-05-02T20:53:11.921" v="31"/>
          <ac:picMkLst>
            <pc:docMk/>
            <pc:sldMk cId="2893530872" sldId="305"/>
            <ac:picMk id="2" creationId="{3C200F51-C866-4891-88E6-ACAE3DA4D1BC}"/>
          </ac:picMkLst>
        </pc:picChg>
      </pc:sldChg>
    </pc:docChg>
  </pc:docChgLst>
  <pc:docChgLst>
    <pc:chgData clId="Web-{28EFA1E4-E5E6-4103-BFE8-541E67F34AFD}"/>
    <pc:docChg chg="modSld">
      <pc:chgData name="" userId="" providerId="" clId="Web-{28EFA1E4-E5E6-4103-BFE8-541E67F34AFD}" dt="2020-05-02T16:52:40.348" v="143"/>
      <pc:docMkLst>
        <pc:docMk/>
      </pc:docMkLst>
      <pc:sldChg chg="addSp modSp">
        <pc:chgData name="" userId="" providerId="" clId="Web-{28EFA1E4-E5E6-4103-BFE8-541E67F34AFD}" dt="2020-05-02T16:52:40.348" v="143"/>
        <pc:sldMkLst>
          <pc:docMk/>
          <pc:sldMk cId="984467197" sldId="293"/>
        </pc:sldMkLst>
        <pc:spChg chg="add mod">
          <ac:chgData name="" userId="" providerId="" clId="Web-{28EFA1E4-E5E6-4103-BFE8-541E67F34AFD}" dt="2020-05-02T16:51:52.830" v="141" actId="20577"/>
          <ac:spMkLst>
            <pc:docMk/>
            <pc:sldMk cId="984467197" sldId="293"/>
            <ac:spMk id="4" creationId="{486E4193-CD06-49D7-A251-3289986CD4A0}"/>
          </ac:spMkLst>
        </pc:spChg>
        <pc:spChg chg="add mod">
          <ac:chgData name="" userId="" providerId="" clId="Web-{28EFA1E4-E5E6-4103-BFE8-541E67F34AFD}" dt="2020-05-02T16:50:39.701" v="40" actId="20577"/>
          <ac:spMkLst>
            <pc:docMk/>
            <pc:sldMk cId="984467197" sldId="293"/>
            <ac:spMk id="5" creationId="{641F3886-4E49-42E2-853B-3F1CEEE59340}"/>
          </ac:spMkLst>
        </pc:spChg>
        <pc:picChg chg="mod">
          <ac:chgData name="" userId="" providerId="" clId="Web-{28EFA1E4-E5E6-4103-BFE8-541E67F34AFD}" dt="2020-05-02T16:49:18.634" v="3" actId="1076"/>
          <ac:picMkLst>
            <pc:docMk/>
            <pc:sldMk cId="984467197" sldId="293"/>
            <ac:picMk id="2" creationId="{4E19F597-251A-47EB-9520-375B2ADFD7D3}"/>
          </ac:picMkLst>
        </pc:picChg>
        <pc:picChg chg="add mod">
          <ac:chgData name="" userId="" providerId="" clId="Web-{28EFA1E4-E5E6-4103-BFE8-541E67F34AFD}" dt="2020-05-02T16:52:40.348" v="143"/>
          <ac:picMkLst>
            <pc:docMk/>
            <pc:sldMk cId="984467197" sldId="293"/>
            <ac:picMk id="6" creationId="{E6AF2474-E177-46AE-96E6-B65F4833809E}"/>
          </ac:picMkLst>
        </pc:picChg>
      </pc:sldChg>
    </pc:docChg>
  </pc:docChgLst>
  <pc:docChgLst>
    <pc:chgData clId="Web-{5C5D9E5A-30A3-40AF-83E7-9966A2683280}"/>
    <pc:docChg chg="modSld">
      <pc:chgData name="" userId="" providerId="" clId="Web-{5C5D9E5A-30A3-40AF-83E7-9966A2683280}" dt="2020-05-04T11:15:55.679" v="7" actId="20577"/>
      <pc:docMkLst>
        <pc:docMk/>
      </pc:docMkLst>
      <pc:sldChg chg="modSp">
        <pc:chgData name="" userId="" providerId="" clId="Web-{5C5D9E5A-30A3-40AF-83E7-9966A2683280}" dt="2020-05-04T11:15:55.679" v="6" actId="20577"/>
        <pc:sldMkLst>
          <pc:docMk/>
          <pc:sldMk cId="2115234209" sldId="276"/>
        </pc:sldMkLst>
        <pc:spChg chg="mod">
          <ac:chgData name="" userId="" providerId="" clId="Web-{5C5D9E5A-30A3-40AF-83E7-9966A2683280}" dt="2020-05-04T11:15:55.679" v="6" actId="20577"/>
          <ac:spMkLst>
            <pc:docMk/>
            <pc:sldMk cId="2115234209" sldId="276"/>
            <ac:spMk id="4" creationId="{FD7A0511-4C00-45C6-AD16-3CC932265B61}"/>
          </ac:spMkLst>
        </pc:spChg>
      </pc:sldChg>
      <pc:sldChg chg="modSp">
        <pc:chgData name="" userId="" providerId="" clId="Web-{5C5D9E5A-30A3-40AF-83E7-9966A2683280}" dt="2020-05-04T11:15:16.115" v="2" actId="20577"/>
        <pc:sldMkLst>
          <pc:docMk/>
          <pc:sldMk cId="513036962" sldId="296"/>
        </pc:sldMkLst>
        <pc:spChg chg="mod">
          <ac:chgData name="" userId="" providerId="" clId="Web-{5C5D9E5A-30A3-40AF-83E7-9966A2683280}" dt="2020-05-04T11:15:16.115" v="2" actId="20577"/>
          <ac:spMkLst>
            <pc:docMk/>
            <pc:sldMk cId="513036962" sldId="296"/>
            <ac:spMk id="4" creationId="{76E4A718-7A6A-4ED1-B810-0459F89B1CBF}"/>
          </ac:spMkLst>
        </pc:spChg>
      </pc:sldChg>
    </pc:docChg>
  </pc:docChgLst>
  <pc:docChgLst>
    <pc:chgData clId="Web-{CAE6EE92-E371-40B3-BB5C-F03E39B31A98}"/>
    <pc:docChg chg="addSld modSld">
      <pc:chgData name="" userId="" providerId="" clId="Web-{CAE6EE92-E371-40B3-BB5C-F03E39B31A98}" dt="2020-05-02T21:26:26.186" v="313" actId="1076"/>
      <pc:docMkLst>
        <pc:docMk/>
      </pc:docMkLst>
      <pc:sldChg chg="modSp">
        <pc:chgData name="" userId="" providerId="" clId="Web-{CAE6EE92-E371-40B3-BB5C-F03E39B31A98}" dt="2020-05-02T21:24:04.303" v="303" actId="20577"/>
        <pc:sldMkLst>
          <pc:docMk/>
          <pc:sldMk cId="920480926" sldId="258"/>
        </pc:sldMkLst>
        <pc:spChg chg="mod">
          <ac:chgData name="" userId="" providerId="" clId="Web-{CAE6EE92-E371-40B3-BB5C-F03E39B31A98}" dt="2020-05-02T21:24:04.303" v="303" actId="20577"/>
          <ac:spMkLst>
            <pc:docMk/>
            <pc:sldMk cId="920480926" sldId="258"/>
            <ac:spMk id="5" creationId="{68985A62-7C89-47AE-8121-1DBB8C1AD0DE}"/>
          </ac:spMkLst>
        </pc:spChg>
      </pc:sldChg>
      <pc:sldChg chg="addSp delSp modSp">
        <pc:chgData name="" userId="" providerId="" clId="Web-{CAE6EE92-E371-40B3-BB5C-F03E39B31A98}" dt="2020-05-02T21:26:26.186" v="313" actId="1076"/>
        <pc:sldMkLst>
          <pc:docMk/>
          <pc:sldMk cId="3661269337" sldId="290"/>
        </pc:sldMkLst>
        <pc:picChg chg="del">
          <ac:chgData name="" userId="" providerId="" clId="Web-{CAE6EE92-E371-40B3-BB5C-F03E39B31A98}" dt="2020-05-02T21:26:18.030" v="312"/>
          <ac:picMkLst>
            <pc:docMk/>
            <pc:sldMk cId="3661269337" sldId="290"/>
            <ac:picMk id="2" creationId="{1FC46DF4-816F-46DC-8935-E6B08D968FB9}"/>
          </ac:picMkLst>
        </pc:picChg>
        <pc:picChg chg="add mod">
          <ac:chgData name="" userId="" providerId="" clId="Web-{CAE6EE92-E371-40B3-BB5C-F03E39B31A98}" dt="2020-05-02T21:26:26.186" v="313" actId="1076"/>
          <ac:picMkLst>
            <pc:docMk/>
            <pc:sldMk cId="3661269337" sldId="290"/>
            <ac:picMk id="3" creationId="{89100C13-8B0E-4519-8E71-8919F5FF57E1}"/>
          </ac:picMkLst>
        </pc:picChg>
      </pc:sldChg>
      <pc:sldChg chg="addSp delSp modSp">
        <pc:chgData name="" userId="" providerId="" clId="Web-{CAE6EE92-E371-40B3-BB5C-F03E39B31A98}" dt="2020-05-02T21:26:12.451" v="311" actId="1076"/>
        <pc:sldMkLst>
          <pc:docMk/>
          <pc:sldMk cId="2438087705" sldId="291"/>
        </pc:sldMkLst>
        <pc:picChg chg="del">
          <ac:chgData name="" userId="" providerId="" clId="Web-{CAE6EE92-E371-40B3-BB5C-F03E39B31A98}" dt="2020-05-02T21:26:06.951" v="310"/>
          <ac:picMkLst>
            <pc:docMk/>
            <pc:sldMk cId="2438087705" sldId="291"/>
            <ac:picMk id="2" creationId="{917DDBAA-E986-465C-A945-6E034D6B35FD}"/>
          </ac:picMkLst>
        </pc:picChg>
        <pc:picChg chg="add mod">
          <ac:chgData name="" userId="" providerId="" clId="Web-{CAE6EE92-E371-40B3-BB5C-F03E39B31A98}" dt="2020-05-02T21:26:12.451" v="311" actId="1076"/>
          <ac:picMkLst>
            <pc:docMk/>
            <pc:sldMk cId="2438087705" sldId="291"/>
            <ac:picMk id="3" creationId="{FB6C4FB2-DA2E-44E4-9E71-293C7EDCDE4A}"/>
          </ac:picMkLst>
        </pc:picChg>
      </pc:sldChg>
      <pc:sldChg chg="modSp">
        <pc:chgData name="" userId="" providerId="" clId="Web-{CAE6EE92-E371-40B3-BB5C-F03E39B31A98}" dt="2020-05-02T21:20:40.792" v="278" actId="14100"/>
        <pc:sldMkLst>
          <pc:docMk/>
          <pc:sldMk cId="984467197" sldId="293"/>
        </pc:sldMkLst>
        <pc:spChg chg="mod">
          <ac:chgData name="" userId="" providerId="" clId="Web-{CAE6EE92-E371-40B3-BB5C-F03E39B31A98}" dt="2020-05-02T21:20:30.776" v="277" actId="1076"/>
          <ac:spMkLst>
            <pc:docMk/>
            <pc:sldMk cId="984467197" sldId="293"/>
            <ac:spMk id="4" creationId="{486E4193-CD06-49D7-A251-3289986CD4A0}"/>
          </ac:spMkLst>
        </pc:spChg>
        <pc:spChg chg="mod">
          <ac:chgData name="" userId="" providerId="" clId="Web-{CAE6EE92-E371-40B3-BB5C-F03E39B31A98}" dt="2020-05-02T21:20:18.369" v="276" actId="14100"/>
          <ac:spMkLst>
            <pc:docMk/>
            <pc:sldMk cId="984467197" sldId="293"/>
            <ac:spMk id="5" creationId="{641F3886-4E49-42E2-853B-3F1CEEE59340}"/>
          </ac:spMkLst>
        </pc:spChg>
        <pc:picChg chg="mod">
          <ac:chgData name="" userId="" providerId="" clId="Web-{CAE6EE92-E371-40B3-BB5C-F03E39B31A98}" dt="2020-05-02T21:20:40.792" v="278" actId="14100"/>
          <ac:picMkLst>
            <pc:docMk/>
            <pc:sldMk cId="984467197" sldId="293"/>
            <ac:picMk id="6" creationId="{E6AF2474-E177-46AE-96E6-B65F4833809E}"/>
          </ac:picMkLst>
        </pc:picChg>
      </pc:sldChg>
      <pc:sldChg chg="modSp">
        <pc:chgData name="" userId="" providerId="" clId="Web-{CAE6EE92-E371-40B3-BB5C-F03E39B31A98}" dt="2020-05-02T21:21:58.984" v="290" actId="14100"/>
        <pc:sldMkLst>
          <pc:docMk/>
          <pc:sldMk cId="2355302691" sldId="295"/>
        </pc:sldMkLst>
        <pc:spChg chg="mod">
          <ac:chgData name="" userId="" providerId="" clId="Web-{CAE6EE92-E371-40B3-BB5C-F03E39B31A98}" dt="2020-05-02T21:21:10.013" v="283" actId="14100"/>
          <ac:spMkLst>
            <pc:docMk/>
            <pc:sldMk cId="2355302691" sldId="295"/>
            <ac:spMk id="12" creationId="{C2E3CC8F-9B51-44DE-A9BE-0D7C79249F71}"/>
          </ac:spMkLst>
        </pc:spChg>
        <pc:spChg chg="mod">
          <ac:chgData name="" userId="" providerId="" clId="Web-{CAE6EE92-E371-40B3-BB5C-F03E39B31A98}" dt="2020-05-02T21:21:28.795" v="288" actId="14100"/>
          <ac:spMkLst>
            <pc:docMk/>
            <pc:sldMk cId="2355302691" sldId="295"/>
            <ac:spMk id="19" creationId="{0B19D664-0BC6-430B-B825-9E5FA8235188}"/>
          </ac:spMkLst>
        </pc:spChg>
        <pc:picChg chg="mod">
          <ac:chgData name="" userId="" providerId="" clId="Web-{CAE6EE92-E371-40B3-BB5C-F03E39B31A98}" dt="2020-05-02T21:21:58.984" v="290" actId="14100"/>
          <ac:picMkLst>
            <pc:docMk/>
            <pc:sldMk cId="2355302691" sldId="295"/>
            <ac:picMk id="20" creationId="{96A826C3-8B7B-4C4A-80BB-E4BDF3E91B6D}"/>
          </ac:picMkLst>
        </pc:picChg>
      </pc:sldChg>
      <pc:sldChg chg="modSp">
        <pc:chgData name="" userId="" providerId="" clId="Web-{CAE6EE92-E371-40B3-BB5C-F03E39B31A98}" dt="2020-05-02T21:23:06.613" v="299" actId="20577"/>
        <pc:sldMkLst>
          <pc:docMk/>
          <pc:sldMk cId="3938480589" sldId="302"/>
        </pc:sldMkLst>
        <pc:spChg chg="mod">
          <ac:chgData name="" userId="" providerId="" clId="Web-{CAE6EE92-E371-40B3-BB5C-F03E39B31A98}" dt="2020-05-02T21:23:06.613" v="299" actId="20577"/>
          <ac:spMkLst>
            <pc:docMk/>
            <pc:sldMk cId="3938480589" sldId="302"/>
            <ac:spMk id="6" creationId="{E391EC81-E83C-4526-B340-27A8BC8CE35A}"/>
          </ac:spMkLst>
        </pc:spChg>
      </pc:sldChg>
      <pc:sldChg chg="addSp modSp mod setBg">
        <pc:chgData name="" userId="" providerId="" clId="Web-{CAE6EE92-E371-40B3-BB5C-F03E39B31A98}" dt="2020-05-02T21:05:30.336" v="121" actId="1076"/>
        <pc:sldMkLst>
          <pc:docMk/>
          <pc:sldMk cId="2893530872" sldId="305"/>
        </pc:sldMkLst>
        <pc:spChg chg="add mod">
          <ac:chgData name="" userId="" providerId="" clId="Web-{CAE6EE92-E371-40B3-BB5C-F03E39B31A98}" dt="2020-05-02T21:05:30.336" v="121" actId="1076"/>
          <ac:spMkLst>
            <pc:docMk/>
            <pc:sldMk cId="2893530872" sldId="305"/>
            <ac:spMk id="4" creationId="{80A9B949-BBFC-40E0-A4F7-AECB944A6257}"/>
          </ac:spMkLst>
        </pc:spChg>
        <pc:picChg chg="mod">
          <ac:chgData name="" userId="" providerId="" clId="Web-{CAE6EE92-E371-40B3-BB5C-F03E39B31A98}" dt="2020-05-02T21:02:25.779" v="2" actId="14100"/>
          <ac:picMkLst>
            <pc:docMk/>
            <pc:sldMk cId="2893530872" sldId="305"/>
            <ac:picMk id="2" creationId="{3C200F51-C866-4891-88E6-ACAE3DA4D1BC}"/>
          </ac:picMkLst>
        </pc:picChg>
      </pc:sldChg>
      <pc:sldChg chg="addSp modSp new mod setBg">
        <pc:chgData name="" userId="" providerId="" clId="Web-{CAE6EE92-E371-40B3-BB5C-F03E39B31A98}" dt="2020-05-02T21:12:52.032" v="210" actId="20577"/>
        <pc:sldMkLst>
          <pc:docMk/>
          <pc:sldMk cId="3330033313" sldId="306"/>
        </pc:sldMkLst>
        <pc:spChg chg="add mod">
          <ac:chgData name="" userId="" providerId="" clId="Web-{CAE6EE92-E371-40B3-BB5C-F03E39B31A98}" dt="2020-05-02T21:12:52.032" v="210" actId="20577"/>
          <ac:spMkLst>
            <pc:docMk/>
            <pc:sldMk cId="3330033313" sldId="306"/>
            <ac:spMk id="4" creationId="{978F9C3F-77D8-4EB4-B9E6-5608D82F4801}"/>
          </ac:spMkLst>
        </pc:spChg>
        <pc:picChg chg="add mod">
          <ac:chgData name="" userId="" providerId="" clId="Web-{CAE6EE92-E371-40B3-BB5C-F03E39B31A98}" dt="2020-05-02T21:09:55.382" v="126" actId="14100"/>
          <ac:picMkLst>
            <pc:docMk/>
            <pc:sldMk cId="3330033313" sldId="306"/>
            <ac:picMk id="2" creationId="{833890CC-ABAB-4024-B1D9-007BB3FD707B}"/>
          </ac:picMkLst>
        </pc:picChg>
      </pc:sldChg>
      <pc:sldChg chg="addSp modSp new mod setBg">
        <pc:chgData name="" userId="" providerId="" clId="Web-{CAE6EE92-E371-40B3-BB5C-F03E39B31A98}" dt="2020-05-02T21:19:21.507" v="268" actId="20577"/>
        <pc:sldMkLst>
          <pc:docMk/>
          <pc:sldMk cId="3630827890" sldId="307"/>
        </pc:sldMkLst>
        <pc:spChg chg="add mod">
          <ac:chgData name="" userId="" providerId="" clId="Web-{CAE6EE92-E371-40B3-BB5C-F03E39B31A98}" dt="2020-05-02T21:19:21.507" v="268" actId="20577"/>
          <ac:spMkLst>
            <pc:docMk/>
            <pc:sldMk cId="3630827890" sldId="307"/>
            <ac:spMk id="4" creationId="{98EAD3EE-DBB0-416D-AEDC-9A0BABAE1D7F}"/>
          </ac:spMkLst>
        </pc:spChg>
        <pc:picChg chg="add mod">
          <ac:chgData name="" userId="" providerId="" clId="Web-{CAE6EE92-E371-40B3-BB5C-F03E39B31A98}" dt="2020-05-02T21:18:33.629" v="261" actId="1076"/>
          <ac:picMkLst>
            <pc:docMk/>
            <pc:sldMk cId="3630827890" sldId="307"/>
            <ac:picMk id="2" creationId="{058A4862-E416-4784-BBA4-6A6C9A13FB2D}"/>
          </ac:picMkLst>
        </pc:picChg>
      </pc:sldChg>
    </pc:docChg>
  </pc:docChgLst>
  <pc:docChgLst>
    <pc:chgData clId="Web-{CA807266-5465-4FD8-8EE4-AFFAE53225DD}"/>
    <pc:docChg chg="addSld delSld modSld">
      <pc:chgData name="" userId="" providerId="" clId="Web-{CA807266-5465-4FD8-8EE4-AFFAE53225DD}" dt="2020-05-02T18:48:53.244" v="83"/>
      <pc:docMkLst>
        <pc:docMk/>
      </pc:docMkLst>
      <pc:sldChg chg="delSp del">
        <pc:chgData name="" userId="" providerId="" clId="Web-{CA807266-5465-4FD8-8EE4-AFFAE53225DD}" dt="2020-05-02T18:43:18.804" v="7"/>
        <pc:sldMkLst>
          <pc:docMk/>
          <pc:sldMk cId="1351651579" sldId="256"/>
        </pc:sldMkLst>
        <pc:picChg chg="del">
          <ac:chgData name="" userId="" providerId="" clId="Web-{CA807266-5465-4FD8-8EE4-AFFAE53225DD}" dt="2020-05-02T18:43:06.976" v="6"/>
          <ac:picMkLst>
            <pc:docMk/>
            <pc:sldMk cId="1351651579" sldId="256"/>
            <ac:picMk id="4" creationId="{9A0B9B38-553A-4B39-AAAB-F0C47E6DC0F3}"/>
          </ac:picMkLst>
        </pc:picChg>
      </pc:sldChg>
      <pc:sldChg chg="modSp mod setBg">
        <pc:chgData name="" userId="" providerId="" clId="Web-{CA807266-5465-4FD8-8EE4-AFFAE53225DD}" dt="2020-05-02T18:48:53.150" v="82" actId="14100"/>
        <pc:sldMkLst>
          <pc:docMk/>
          <pc:sldMk cId="984467197" sldId="293"/>
        </pc:sldMkLst>
        <pc:spChg chg="mod">
          <ac:chgData name="" userId="" providerId="" clId="Web-{CA807266-5465-4FD8-8EE4-AFFAE53225DD}" dt="2020-05-02T18:46:40.431" v="69" actId="14100"/>
          <ac:spMkLst>
            <pc:docMk/>
            <pc:sldMk cId="984467197" sldId="293"/>
            <ac:spMk id="4" creationId="{486E4193-CD06-49D7-A251-3289986CD4A0}"/>
          </ac:spMkLst>
        </pc:spChg>
        <pc:spChg chg="mod">
          <ac:chgData name="" userId="" providerId="" clId="Web-{CA807266-5465-4FD8-8EE4-AFFAE53225DD}" dt="2020-05-02T18:48:53.010" v="77" actId="20577"/>
          <ac:spMkLst>
            <pc:docMk/>
            <pc:sldMk cId="984467197" sldId="293"/>
            <ac:spMk id="5" creationId="{641F3886-4E49-42E2-853B-3F1CEEE59340}"/>
          </ac:spMkLst>
        </pc:spChg>
        <pc:picChg chg="mod">
          <ac:chgData name="" userId="" providerId="" clId="Web-{CA807266-5465-4FD8-8EE4-AFFAE53225DD}" dt="2020-05-02T18:48:53.150" v="82" actId="14100"/>
          <ac:picMkLst>
            <pc:docMk/>
            <pc:sldMk cId="984467197" sldId="293"/>
            <ac:picMk id="2" creationId="{4E19F597-251A-47EB-9520-375B2ADFD7D3}"/>
          </ac:picMkLst>
        </pc:picChg>
        <pc:picChg chg="mod">
          <ac:chgData name="" userId="" providerId="" clId="Web-{CA807266-5465-4FD8-8EE4-AFFAE53225DD}" dt="2020-05-02T18:48:52.854" v="72" actId="1076"/>
          <ac:picMkLst>
            <pc:docMk/>
            <pc:sldMk cId="984467197" sldId="293"/>
            <ac:picMk id="6" creationId="{E6AF2474-E177-46AE-96E6-B65F4833809E}"/>
          </ac:picMkLst>
        </pc:picChg>
      </pc:sldChg>
      <pc:sldChg chg="addSp modSp new">
        <pc:chgData name="" userId="" providerId="" clId="Web-{CA807266-5465-4FD8-8EE4-AFFAE53225DD}" dt="2020-05-02T18:45:28.869" v="64" actId="14100"/>
        <pc:sldMkLst>
          <pc:docMk/>
          <pc:sldMk cId="2531582270" sldId="294"/>
        </pc:sldMkLst>
        <pc:spChg chg="add mod">
          <ac:chgData name="" userId="" providerId="" clId="Web-{CA807266-5465-4FD8-8EE4-AFFAE53225DD}" dt="2020-05-02T18:45:28.869" v="64" actId="14100"/>
          <ac:spMkLst>
            <pc:docMk/>
            <pc:sldMk cId="2531582270" sldId="294"/>
            <ac:spMk id="4" creationId="{3B66D998-C239-4D57-B36F-058103665D6A}"/>
          </ac:spMkLst>
        </pc:spChg>
        <pc:picChg chg="add mod">
          <ac:chgData name="" userId="" providerId="" clId="Web-{CA807266-5465-4FD8-8EE4-AFFAE53225DD}" dt="2020-05-02T18:42:52.663" v="5" actId="14100"/>
          <ac:picMkLst>
            <pc:docMk/>
            <pc:sldMk cId="2531582270" sldId="294"/>
            <ac:picMk id="2" creationId="{C7321CF6-D5A9-48B8-B134-5ACB3866B577}"/>
          </ac:picMkLst>
        </pc:picChg>
      </pc:sldChg>
      <pc:sldChg chg="new">
        <pc:chgData name="" userId="" providerId="" clId="Web-{CA807266-5465-4FD8-8EE4-AFFAE53225DD}" dt="2020-05-02T18:48:53.244" v="83"/>
        <pc:sldMkLst>
          <pc:docMk/>
          <pc:sldMk cId="2355302691" sldId="295"/>
        </pc:sldMkLst>
      </pc:sldChg>
    </pc:docChg>
  </pc:docChgLst>
  <pc:docChgLst>
    <pc:chgData clId="Web-{1FE08B16-F99B-4FAA-A30F-7025DE0BDCAD}"/>
    <pc:docChg chg="addSld modSld">
      <pc:chgData name="" userId="" providerId="" clId="Web-{1FE08B16-F99B-4FAA-A30F-7025DE0BDCAD}" dt="2020-05-02T20:30:45.538" v="121" actId="1076"/>
      <pc:docMkLst>
        <pc:docMk/>
      </pc:docMkLst>
      <pc:sldChg chg="addSp modSp mod setBg">
        <pc:chgData name="" userId="" providerId="" clId="Web-{1FE08B16-F99B-4FAA-A30F-7025DE0BDCAD}" dt="2020-05-02T20:24:36.483" v="58" actId="1076"/>
        <pc:sldMkLst>
          <pc:docMk/>
          <pc:sldMk cId="3938480589" sldId="302"/>
        </pc:sldMkLst>
        <pc:spChg chg="add mod">
          <ac:chgData name="" userId="" providerId="" clId="Web-{1FE08B16-F99B-4FAA-A30F-7025DE0BDCAD}" dt="2020-05-02T20:24:36.483" v="58" actId="1076"/>
          <ac:spMkLst>
            <pc:docMk/>
            <pc:sldMk cId="3938480589" sldId="302"/>
            <ac:spMk id="6" creationId="{E391EC81-E83C-4526-B340-27A8BC8CE35A}"/>
          </ac:spMkLst>
        </pc:spChg>
        <pc:picChg chg="mod">
          <ac:chgData name="" userId="" providerId="" clId="Web-{1FE08B16-F99B-4FAA-A30F-7025DE0BDCAD}" dt="2020-05-02T20:18:26.557" v="2" actId="14100"/>
          <ac:picMkLst>
            <pc:docMk/>
            <pc:sldMk cId="3938480589" sldId="302"/>
            <ac:picMk id="4" creationId="{4599D145-87D1-44E8-ADED-2269521F4032}"/>
          </ac:picMkLst>
        </pc:picChg>
      </pc:sldChg>
      <pc:sldChg chg="addSp modSp new mod setBg">
        <pc:chgData name="" userId="" providerId="" clId="Web-{1FE08B16-F99B-4FAA-A30F-7025DE0BDCAD}" dt="2020-05-02T20:29:26.187" v="113" actId="20577"/>
        <pc:sldMkLst>
          <pc:docMk/>
          <pc:sldMk cId="1209658424" sldId="303"/>
        </pc:sldMkLst>
        <pc:spChg chg="add mod">
          <ac:chgData name="" userId="" providerId="" clId="Web-{1FE08B16-F99B-4FAA-A30F-7025DE0BDCAD}" dt="2020-05-02T20:29:26.187" v="113" actId="20577"/>
          <ac:spMkLst>
            <pc:docMk/>
            <pc:sldMk cId="1209658424" sldId="303"/>
            <ac:spMk id="2" creationId="{51A783DE-9B6F-47E9-9021-F413BE9ACA03}"/>
          </ac:spMkLst>
        </pc:spChg>
      </pc:sldChg>
      <pc:sldChg chg="addSp modSp new mod setBg">
        <pc:chgData name="" userId="" providerId="" clId="Web-{1FE08B16-F99B-4FAA-A30F-7025DE0BDCAD}" dt="2020-05-02T20:30:45.538" v="121" actId="1076"/>
        <pc:sldMkLst>
          <pc:docMk/>
          <pc:sldMk cId="1774822367" sldId="304"/>
        </pc:sldMkLst>
        <pc:spChg chg="add mod">
          <ac:chgData name="" userId="" providerId="" clId="Web-{1FE08B16-F99B-4FAA-A30F-7025DE0BDCAD}" dt="2020-05-02T20:29:55.282" v="119" actId="1076"/>
          <ac:spMkLst>
            <pc:docMk/>
            <pc:sldMk cId="1774822367" sldId="304"/>
            <ac:spMk id="2" creationId="{A79FF6E3-6992-468E-80BE-ABDB3D271AA1}"/>
          </ac:spMkLst>
        </pc:spChg>
        <pc:picChg chg="add mod">
          <ac:chgData name="" userId="" providerId="" clId="Web-{1FE08B16-F99B-4FAA-A30F-7025DE0BDCAD}" dt="2020-05-02T20:30:45.538" v="121" actId="1076"/>
          <ac:picMkLst>
            <pc:docMk/>
            <pc:sldMk cId="1774822367" sldId="304"/>
            <ac:picMk id="3" creationId="{D9861BCF-7262-4D90-B1D9-46D24D027233}"/>
          </ac:picMkLst>
        </pc:picChg>
      </pc:sldChg>
    </pc:docChg>
  </pc:docChgLst>
  <pc:docChgLst>
    <pc:chgData clId="Web-{4E789C2D-A055-4340-97B8-92414165F1C3}"/>
    <pc:docChg chg="modSld">
      <pc:chgData name="" userId="" providerId="" clId="Web-{4E789C2D-A055-4340-97B8-92414165F1C3}" dt="2020-05-06T18:37:15.325" v="5" actId="20577"/>
      <pc:docMkLst>
        <pc:docMk/>
      </pc:docMkLst>
      <pc:sldChg chg="modSp">
        <pc:chgData name="" userId="" providerId="" clId="Web-{4E789C2D-A055-4340-97B8-92414165F1C3}" dt="2020-05-06T18:37:15.325" v="4" actId="20577"/>
        <pc:sldMkLst>
          <pc:docMk/>
          <pc:sldMk cId="3507068268" sldId="279"/>
        </pc:sldMkLst>
        <pc:spChg chg="mod">
          <ac:chgData name="" userId="" providerId="" clId="Web-{4E789C2D-A055-4340-97B8-92414165F1C3}" dt="2020-05-06T18:37:15.325" v="4" actId="20577"/>
          <ac:spMkLst>
            <pc:docMk/>
            <pc:sldMk cId="3507068268" sldId="279"/>
            <ac:spMk id="2" creationId="{834F626F-7473-45A7-9410-497C62DD53CF}"/>
          </ac:spMkLst>
        </pc:spChg>
      </pc:sldChg>
    </pc:docChg>
  </pc:docChgLst>
  <pc:docChgLst>
    <pc:chgData clId="Web-{CD66E488-15A2-49FA-B2AB-FAD234E24649}"/>
    <pc:docChg chg="modSld">
      <pc:chgData name="" userId="" providerId="" clId="Web-{CD66E488-15A2-49FA-B2AB-FAD234E24649}" dt="2020-05-02T16:45:50.919" v="0"/>
      <pc:docMkLst>
        <pc:docMk/>
      </pc:docMkLst>
      <pc:sldChg chg="addSp modSp">
        <pc:chgData name="" userId="" providerId="" clId="Web-{CD66E488-15A2-49FA-B2AB-FAD234E24649}" dt="2020-05-02T16:45:50.919" v="0"/>
        <pc:sldMkLst>
          <pc:docMk/>
          <pc:sldMk cId="984467197" sldId="293"/>
        </pc:sldMkLst>
        <pc:picChg chg="add mod">
          <ac:chgData name="" userId="" providerId="" clId="Web-{CD66E488-15A2-49FA-B2AB-FAD234E24649}" dt="2020-05-02T16:45:50.919" v="0"/>
          <ac:picMkLst>
            <pc:docMk/>
            <pc:sldMk cId="984467197" sldId="293"/>
            <ac:picMk id="2" creationId="{4E19F597-251A-47EB-9520-375B2ADFD7D3}"/>
          </ac:picMkLst>
        </pc:picChg>
      </pc:sldChg>
    </pc:docChg>
  </pc:docChgLst>
  <pc:docChgLst>
    <pc:chgData clId="Web-{50F6BDF2-7F42-428A-ABB5-CE401546D686}"/>
    <pc:docChg chg="addSld">
      <pc:chgData name="" userId="" providerId="" clId="Web-{50F6BDF2-7F42-428A-ABB5-CE401546D686}" dt="2020-05-02T16:25:09.773" v="0"/>
      <pc:docMkLst>
        <pc:docMk/>
      </pc:docMkLst>
      <pc:sldChg chg="new">
        <pc:chgData name="" userId="" providerId="" clId="Web-{50F6BDF2-7F42-428A-ABB5-CE401546D686}" dt="2020-05-02T16:25:09.773" v="0"/>
        <pc:sldMkLst>
          <pc:docMk/>
          <pc:sldMk cId="984467197" sldId="293"/>
        </pc:sldMkLst>
      </pc:sldChg>
    </pc:docChg>
  </pc:docChgLst>
  <pc:docChgLst>
    <pc:chgData clId="Web-{8D393C52-5831-41CF-814A-BB45B79158CF}"/>
    <pc:docChg chg="modSld">
      <pc:chgData name="" userId="" providerId="" clId="Web-{8D393C52-5831-41CF-814A-BB45B79158CF}" dt="2020-05-02T19:07:08.065" v="3" actId="14100"/>
      <pc:docMkLst>
        <pc:docMk/>
      </pc:docMkLst>
      <pc:sldChg chg="addSp modSp">
        <pc:chgData name="" userId="" providerId="" clId="Web-{8D393C52-5831-41CF-814A-BB45B79158CF}" dt="2020-05-02T19:07:08.065" v="3" actId="14100"/>
        <pc:sldMkLst>
          <pc:docMk/>
          <pc:sldMk cId="2355302691" sldId="295"/>
        </pc:sldMkLst>
        <pc:spChg chg="mod">
          <ac:chgData name="" userId="" providerId="" clId="Web-{8D393C52-5831-41CF-814A-BB45B79158CF}" dt="2020-05-02T19:07:08.065" v="3" actId="14100"/>
          <ac:spMkLst>
            <pc:docMk/>
            <pc:sldMk cId="2355302691" sldId="295"/>
            <ac:spMk id="12" creationId="{C2E3CC8F-9B51-44DE-A9BE-0D7C79249F71}"/>
          </ac:spMkLst>
        </pc:spChg>
        <pc:picChg chg="add mod">
          <ac:chgData name="" userId="" providerId="" clId="Web-{8D393C52-5831-41CF-814A-BB45B79158CF}" dt="2020-05-02T19:07:08.002" v="1" actId="1076"/>
          <ac:picMkLst>
            <pc:docMk/>
            <pc:sldMk cId="2355302691" sldId="295"/>
            <ac:picMk id="22" creationId="{02A234AE-2F7D-4B58-BB61-DA4736BEBAE9}"/>
          </ac:picMkLst>
        </pc:picChg>
      </pc:sldChg>
    </pc:docChg>
  </pc:docChgLst>
  <pc:docChgLst>
    <pc:chgData clId="Web-{31353DC7-1408-430B-8F59-4973A30DD063}"/>
    <pc:docChg chg="addSld modSld addMainMaster delMainMaster">
      <pc:chgData name="" userId="" providerId="" clId="Web-{31353DC7-1408-430B-8F59-4973A30DD063}" dt="2020-05-02T12:33:28.765" v="1259"/>
      <pc:docMkLst>
        <pc:docMk/>
      </pc:docMkLst>
      <pc:sldChg chg="addSp delSp modSp mod modClrScheme modShow chgLayout">
        <pc:chgData name="" userId="" providerId="" clId="Web-{31353DC7-1408-430B-8F59-4973A30DD063}" dt="2020-05-02T09:46:35.989" v="115"/>
        <pc:sldMkLst>
          <pc:docMk/>
          <pc:sldMk cId="1351651579" sldId="256"/>
        </pc:sldMkLst>
        <pc:spChg chg="del">
          <ac:chgData name="" userId="" providerId="" clId="Web-{31353DC7-1408-430B-8F59-4973A30DD063}" dt="2020-05-02T09:26:16.948" v="1"/>
          <ac:spMkLst>
            <pc:docMk/>
            <pc:sldMk cId="1351651579" sldId="256"/>
            <ac:spMk id="2" creationId="{00000000-0000-0000-0000-000000000000}"/>
          </ac:spMkLst>
        </pc:spChg>
        <pc:spChg chg="del">
          <ac:chgData name="" userId="" providerId="" clId="Web-{31353DC7-1408-430B-8F59-4973A30DD063}" dt="2020-05-02T09:26:16.948" v="1"/>
          <ac:spMkLst>
            <pc:docMk/>
            <pc:sldMk cId="1351651579" sldId="256"/>
            <ac:spMk id="3" creationId="{00000000-0000-0000-0000-000000000000}"/>
          </ac:spMkLst>
        </pc:spChg>
        <pc:spChg chg="add mod">
          <ac:chgData name="" userId="" providerId="" clId="Web-{31353DC7-1408-430B-8F59-4973A30DD063}" dt="2020-05-02T09:30:08.528" v="67" actId="1076"/>
          <ac:spMkLst>
            <pc:docMk/>
            <pc:sldMk cId="1351651579" sldId="256"/>
            <ac:spMk id="6" creationId="{4F5E56A6-5978-4D51-B733-E0F2EF39271D}"/>
          </ac:spMkLst>
        </pc:spChg>
        <pc:picChg chg="add mod">
          <ac:chgData name="" userId="" providerId="" clId="Web-{31353DC7-1408-430B-8F59-4973A30DD063}" dt="2020-05-02T09:27:43.340" v="6" actId="14100"/>
          <ac:picMkLst>
            <pc:docMk/>
            <pc:sldMk cId="1351651579" sldId="256"/>
            <ac:picMk id="4" creationId="{9A0B9B38-553A-4B39-AAAB-F0C47E6DC0F3}"/>
          </ac:picMkLst>
        </pc:picChg>
      </pc:sldChg>
      <pc:sldChg chg="addSp delSp modSp new mod setBg modClrScheme chgLayout">
        <pc:chgData name="" userId="" providerId="" clId="Web-{31353DC7-1408-430B-8F59-4973A30DD063}" dt="2020-05-02T10:08:28.655" v="208" actId="14100"/>
        <pc:sldMkLst>
          <pc:docMk/>
          <pc:sldMk cId="352984083" sldId="257"/>
        </pc:sldMkLst>
        <pc:spChg chg="del">
          <ac:chgData name="" userId="" providerId="" clId="Web-{31353DC7-1408-430B-8F59-4973A30DD063}" dt="2020-05-02T09:36:00.703" v="69"/>
          <ac:spMkLst>
            <pc:docMk/>
            <pc:sldMk cId="352984083" sldId="257"/>
            <ac:spMk id="2" creationId="{0C3B4E95-90C8-42E8-AD61-D508825B40F2}"/>
          </ac:spMkLst>
        </pc:spChg>
        <pc:spChg chg="del">
          <ac:chgData name="" userId="" providerId="" clId="Web-{31353DC7-1408-430B-8F59-4973A30DD063}" dt="2020-05-02T09:36:00.703" v="69"/>
          <ac:spMkLst>
            <pc:docMk/>
            <pc:sldMk cId="352984083" sldId="257"/>
            <ac:spMk id="3" creationId="{6CD04462-EB07-4E77-9EEE-445E02C65EDE}"/>
          </ac:spMkLst>
        </pc:spChg>
        <pc:spChg chg="del">
          <ac:chgData name="" userId="" providerId="" clId="Web-{31353DC7-1408-430B-8F59-4973A30DD063}" dt="2020-05-02T09:36:00.703" v="69"/>
          <ac:spMkLst>
            <pc:docMk/>
            <pc:sldMk cId="352984083" sldId="257"/>
            <ac:spMk id="4" creationId="{19B8482D-902D-4077-9B0B-07EF5251DED9}"/>
          </ac:spMkLst>
        </pc:spChg>
        <pc:spChg chg="add mod">
          <ac:chgData name="" userId="" providerId="" clId="Web-{31353DC7-1408-430B-8F59-4973A30DD063}" dt="2020-05-02T10:08:17.702" v="205" actId="20577"/>
          <ac:spMkLst>
            <pc:docMk/>
            <pc:sldMk cId="352984083" sldId="257"/>
            <ac:spMk id="5" creationId="{B8AB532B-B96C-48CE-8C08-0C955781E05C}"/>
          </ac:spMkLst>
        </pc:spChg>
        <pc:spChg chg="add del mod ord">
          <ac:chgData name="" userId="" providerId="" clId="Web-{31353DC7-1408-430B-8F59-4973A30DD063}" dt="2020-05-02T09:41:11.768" v="72"/>
          <ac:spMkLst>
            <pc:docMk/>
            <pc:sldMk cId="352984083" sldId="257"/>
            <ac:spMk id="6" creationId="{6BC2CDC2-82AA-45BC-B4C1-5A6F4C8993B8}"/>
          </ac:spMkLst>
        </pc:spChg>
        <pc:spChg chg="add del mod ord">
          <ac:chgData name="" userId="" providerId="" clId="Web-{31353DC7-1408-430B-8F59-4973A30DD063}" dt="2020-05-02T09:41:11.768" v="72"/>
          <ac:spMkLst>
            <pc:docMk/>
            <pc:sldMk cId="352984083" sldId="257"/>
            <ac:spMk id="7" creationId="{30FDCC22-6BC6-4D1C-9976-1E0B33FC5BEB}"/>
          </ac:spMkLst>
        </pc:spChg>
        <pc:spChg chg="add del mod ord">
          <ac:chgData name="" userId="" providerId="" clId="Web-{31353DC7-1408-430B-8F59-4973A30DD063}" dt="2020-05-02T09:41:11.768" v="72"/>
          <ac:spMkLst>
            <pc:docMk/>
            <pc:sldMk cId="352984083" sldId="257"/>
            <ac:spMk id="8" creationId="{C2B4BFE3-24BD-4E6A-872C-DB94A87BA293}"/>
          </ac:spMkLst>
        </pc:spChg>
        <pc:picChg chg="add mod">
          <ac:chgData name="" userId="" providerId="" clId="Web-{31353DC7-1408-430B-8F59-4973A30DD063}" dt="2020-05-02T09:47:31.443" v="119" actId="1076"/>
          <ac:picMkLst>
            <pc:docMk/>
            <pc:sldMk cId="352984083" sldId="257"/>
            <ac:picMk id="9" creationId="{36B730D2-30D8-402F-BE7A-26D3B7DE715D}"/>
          </ac:picMkLst>
        </pc:picChg>
        <pc:picChg chg="add mod">
          <ac:chgData name="" userId="" providerId="" clId="Web-{31353DC7-1408-430B-8F59-4973A30DD063}" dt="2020-05-02T10:08:28.655" v="208" actId="14100"/>
          <ac:picMkLst>
            <pc:docMk/>
            <pc:sldMk cId="352984083" sldId="257"/>
            <ac:picMk id="11" creationId="{F7D949CD-9460-46F7-BF74-954801BA50D2}"/>
          </ac:picMkLst>
        </pc:picChg>
      </pc:sldChg>
      <pc:sldChg chg="addSp modSp new mod setBg">
        <pc:chgData name="" userId="" providerId="" clId="Web-{31353DC7-1408-430B-8F59-4973A30DD063}" dt="2020-05-02T12:00:23.798" v="1061" actId="1076"/>
        <pc:sldMkLst>
          <pc:docMk/>
          <pc:sldMk cId="920480926" sldId="258"/>
        </pc:sldMkLst>
        <pc:spChg chg="add mod">
          <ac:chgData name="" userId="" providerId="" clId="Web-{31353DC7-1408-430B-8F59-4973A30DD063}" dt="2020-05-02T09:58:42.276" v="147" actId="20577"/>
          <ac:spMkLst>
            <pc:docMk/>
            <pc:sldMk cId="920480926" sldId="258"/>
            <ac:spMk id="4" creationId="{7B8279B5-9050-4462-B07B-3D0A56CB6B48}"/>
          </ac:spMkLst>
        </pc:spChg>
        <pc:spChg chg="add mod">
          <ac:chgData name="" userId="" providerId="" clId="Web-{31353DC7-1408-430B-8F59-4973A30DD063}" dt="2020-05-02T12:00:23.798" v="1061" actId="1076"/>
          <ac:spMkLst>
            <pc:docMk/>
            <pc:sldMk cId="920480926" sldId="258"/>
            <ac:spMk id="5" creationId="{68985A62-7C89-47AE-8121-1DBB8C1AD0DE}"/>
          </ac:spMkLst>
        </pc:spChg>
        <pc:spChg chg="add mod">
          <ac:chgData name="" userId="" providerId="" clId="Web-{31353DC7-1408-430B-8F59-4973A30DD063}" dt="2020-05-02T10:00:11.651" v="164" actId="20577"/>
          <ac:spMkLst>
            <pc:docMk/>
            <pc:sldMk cId="920480926" sldId="258"/>
            <ac:spMk id="6" creationId="{2940A9B1-8113-49E3-BCAD-7C4D33BB8BDA}"/>
          </ac:spMkLst>
        </pc:spChg>
        <pc:picChg chg="add mod">
          <ac:chgData name="" userId="" providerId="" clId="Web-{31353DC7-1408-430B-8F59-4973A30DD063}" dt="2020-05-02T09:57:59.603" v="135" actId="14100"/>
          <ac:picMkLst>
            <pc:docMk/>
            <pc:sldMk cId="920480926" sldId="258"/>
            <ac:picMk id="2" creationId="{48394EDA-6612-442F-9CF6-D588945A6D5E}"/>
          </ac:picMkLst>
        </pc:picChg>
      </pc:sldChg>
      <pc:sldChg chg="addSp modSp new mod setBg">
        <pc:chgData name="" userId="" providerId="" clId="Web-{31353DC7-1408-430B-8F59-4973A30DD063}" dt="2020-05-02T10:30:00.620" v="458" actId="20577"/>
        <pc:sldMkLst>
          <pc:docMk/>
          <pc:sldMk cId="334669378" sldId="259"/>
        </pc:sldMkLst>
        <pc:spChg chg="add mod">
          <ac:chgData name="" userId="" providerId="" clId="Web-{31353DC7-1408-430B-8F59-4973A30DD063}" dt="2020-05-02T10:30:00.620" v="458" actId="20577"/>
          <ac:spMkLst>
            <pc:docMk/>
            <pc:sldMk cId="334669378" sldId="259"/>
            <ac:spMk id="4" creationId="{10C3F99D-77C5-4EF6-BCF7-C1B8DF122A85}"/>
          </ac:spMkLst>
        </pc:spChg>
        <pc:picChg chg="add mod">
          <ac:chgData name="" userId="" providerId="" clId="Web-{31353DC7-1408-430B-8F59-4973A30DD063}" dt="2020-05-02T10:09:41.984" v="212" actId="14100"/>
          <ac:picMkLst>
            <pc:docMk/>
            <pc:sldMk cId="334669378" sldId="259"/>
            <ac:picMk id="2" creationId="{0C4D8EAA-A979-4191-876E-E1AEB0CF7F8E}"/>
          </ac:picMkLst>
        </pc:picChg>
      </pc:sldChg>
      <pc:sldChg chg="addSp modSp new mod setBg">
        <pc:chgData name="" userId="" providerId="" clId="Web-{31353DC7-1408-430B-8F59-4973A30DD063}" dt="2020-05-02T10:13:16.298" v="229"/>
        <pc:sldMkLst>
          <pc:docMk/>
          <pc:sldMk cId="2833151831" sldId="260"/>
        </pc:sldMkLst>
        <pc:spChg chg="add mod">
          <ac:chgData name="" userId="" providerId="" clId="Web-{31353DC7-1408-430B-8F59-4973A30DD063}" dt="2020-05-02T10:13:15.954" v="227" actId="20577"/>
          <ac:spMkLst>
            <pc:docMk/>
            <pc:sldMk cId="2833151831" sldId="260"/>
            <ac:spMk id="4" creationId="{E4AFC5E0-1219-4F55-BE90-B098B928A4A6}"/>
          </ac:spMkLst>
        </pc:spChg>
        <pc:picChg chg="add mod">
          <ac:chgData name="" userId="" providerId="" clId="Web-{31353DC7-1408-430B-8F59-4973A30DD063}" dt="2020-05-02T10:11:37.281" v="217" actId="14100"/>
          <ac:picMkLst>
            <pc:docMk/>
            <pc:sldMk cId="2833151831" sldId="260"/>
            <ac:picMk id="2" creationId="{511A3EEE-2794-4597-B94A-71027FFD4BCB}"/>
          </ac:picMkLst>
        </pc:picChg>
      </pc:sldChg>
      <pc:sldChg chg="addSp modSp new mod setBg">
        <pc:chgData name="" userId="" providerId="" clId="Web-{31353DC7-1408-430B-8F59-4973A30DD063}" dt="2020-05-02T10:39:28.560" v="499" actId="14100"/>
        <pc:sldMkLst>
          <pc:docMk/>
          <pc:sldMk cId="3915570309" sldId="261"/>
        </pc:sldMkLst>
        <pc:spChg chg="add mod">
          <ac:chgData name="" userId="" providerId="" clId="Web-{31353DC7-1408-430B-8F59-4973A30DD063}" dt="2020-05-02T10:39:05.279" v="496" actId="1076"/>
          <ac:spMkLst>
            <pc:docMk/>
            <pc:sldMk cId="3915570309" sldId="261"/>
            <ac:spMk id="4" creationId="{E9037E9A-14A8-469A-8B93-74F70CF2900C}"/>
          </ac:spMkLst>
        </pc:spChg>
        <pc:picChg chg="add mod">
          <ac:chgData name="" userId="" providerId="" clId="Web-{31353DC7-1408-430B-8F59-4973A30DD063}" dt="2020-05-02T10:39:28.560" v="499" actId="14100"/>
          <ac:picMkLst>
            <pc:docMk/>
            <pc:sldMk cId="3915570309" sldId="261"/>
            <ac:picMk id="2" creationId="{1215B7D6-620D-477E-922F-03CCBCD5089D}"/>
          </ac:picMkLst>
        </pc:picChg>
      </pc:sldChg>
      <pc:sldChg chg="addSp modSp new mod setBg">
        <pc:chgData name="" userId="" providerId="" clId="Web-{31353DC7-1408-430B-8F59-4973A30DD063}" dt="2020-05-02T10:49:29.392" v="562" actId="20577"/>
        <pc:sldMkLst>
          <pc:docMk/>
          <pc:sldMk cId="4291321148" sldId="262"/>
        </pc:sldMkLst>
        <pc:spChg chg="add mod">
          <ac:chgData name="" userId="" providerId="" clId="Web-{31353DC7-1408-430B-8F59-4973A30DD063}" dt="2020-05-02T10:49:29.392" v="562" actId="20577"/>
          <ac:spMkLst>
            <pc:docMk/>
            <pc:sldMk cId="4291321148" sldId="262"/>
            <ac:spMk id="4" creationId="{BC64B965-09A8-4E49-8E3A-00546B81C4BE}"/>
          </ac:spMkLst>
        </pc:spChg>
        <pc:spChg chg="add mod">
          <ac:chgData name="" userId="" providerId="" clId="Web-{31353DC7-1408-430B-8F59-4973A30DD063}" dt="2020-05-02T10:44:03.655" v="538" actId="14100"/>
          <ac:spMkLst>
            <pc:docMk/>
            <pc:sldMk cId="4291321148" sldId="262"/>
            <ac:spMk id="5" creationId="{6FFD5E1D-2F44-4F40-90F0-1305446D9F02}"/>
          </ac:spMkLst>
        </pc:spChg>
        <pc:picChg chg="add mod">
          <ac:chgData name="" userId="" providerId="" clId="Web-{31353DC7-1408-430B-8F59-4973A30DD063}" dt="2020-05-02T10:41:23.967" v="511" actId="14100"/>
          <ac:picMkLst>
            <pc:docMk/>
            <pc:sldMk cId="4291321148" sldId="262"/>
            <ac:picMk id="2" creationId="{8F0A80DE-8A87-4E35-A1CB-E20221ACB4D3}"/>
          </ac:picMkLst>
        </pc:picChg>
      </pc:sldChg>
      <pc:sldChg chg="addSp delSp modSp new mod setBg">
        <pc:chgData name="" userId="" providerId="" clId="Web-{31353DC7-1408-430B-8F59-4973A30DD063}" dt="2020-05-02T10:54:19.863" v="587"/>
        <pc:sldMkLst>
          <pc:docMk/>
          <pc:sldMk cId="1442754582" sldId="263"/>
        </pc:sldMkLst>
        <pc:spChg chg="add del mod">
          <ac:chgData name="" userId="" providerId="" clId="Web-{31353DC7-1408-430B-8F59-4973A30DD063}" dt="2020-05-02T10:47:46.548" v="555"/>
          <ac:spMkLst>
            <pc:docMk/>
            <pc:sldMk cId="1442754582" sldId="263"/>
            <ac:spMk id="2" creationId="{FB444F5A-ACA1-4CDF-B265-5BF5425DB24C}"/>
          </ac:spMkLst>
        </pc:spChg>
        <pc:spChg chg="add del mod">
          <ac:chgData name="" userId="" providerId="" clId="Web-{31353DC7-1408-430B-8F59-4973A30DD063}" dt="2020-05-02T10:49:36.720" v="566"/>
          <ac:spMkLst>
            <pc:docMk/>
            <pc:sldMk cId="1442754582" sldId="263"/>
            <ac:spMk id="3" creationId="{53469EE3-01FC-44F4-A5FD-010812BC1744}"/>
          </ac:spMkLst>
        </pc:spChg>
        <pc:spChg chg="add mod">
          <ac:chgData name="" userId="" providerId="" clId="Web-{31353DC7-1408-430B-8F59-4973A30DD063}" dt="2020-05-02T10:52:46.519" v="586" actId="1076"/>
          <ac:spMkLst>
            <pc:docMk/>
            <pc:sldMk cId="1442754582" sldId="263"/>
            <ac:spMk id="6" creationId="{05C5443C-56F7-4970-911C-81BD9986F87F}"/>
          </ac:spMkLst>
        </pc:spChg>
        <pc:picChg chg="add mod">
          <ac:chgData name="" userId="" providerId="" clId="Web-{31353DC7-1408-430B-8F59-4973A30DD063}" dt="2020-05-02T10:50:37.799" v="570" actId="14100"/>
          <ac:picMkLst>
            <pc:docMk/>
            <pc:sldMk cId="1442754582" sldId="263"/>
            <ac:picMk id="4" creationId="{FFC0308C-8DED-4DFD-B75D-9223DD570CF1}"/>
          </ac:picMkLst>
        </pc:picChg>
      </pc:sldChg>
      <pc:sldChg chg="addSp modSp new mod setBg">
        <pc:chgData name="" userId="" providerId="" clId="Web-{31353DC7-1408-430B-8F59-4973A30DD063}" dt="2020-05-02T11:07:17.291" v="704" actId="1076"/>
        <pc:sldMkLst>
          <pc:docMk/>
          <pc:sldMk cId="27004753" sldId="264"/>
        </pc:sldMkLst>
        <pc:spChg chg="add mod">
          <ac:chgData name="" userId="" providerId="" clId="Web-{31353DC7-1408-430B-8F59-4973A30DD063}" dt="2020-05-02T11:07:17.291" v="704" actId="1076"/>
          <ac:spMkLst>
            <pc:docMk/>
            <pc:sldMk cId="27004753" sldId="264"/>
            <ac:spMk id="2" creationId="{E5B9336A-01DA-4DCB-80EB-5ADFB9CA2C4B}"/>
          </ac:spMkLst>
        </pc:spChg>
        <pc:spChg chg="add mod">
          <ac:chgData name="" userId="" providerId="" clId="Web-{31353DC7-1408-430B-8F59-4973A30DD063}" dt="2020-05-02T11:07:03.822" v="703" actId="1076"/>
          <ac:spMkLst>
            <pc:docMk/>
            <pc:sldMk cId="27004753" sldId="264"/>
            <ac:spMk id="5" creationId="{04CE94B9-345B-49BA-B4EA-AC2E11199B86}"/>
          </ac:spMkLst>
        </pc:spChg>
        <pc:picChg chg="add mod">
          <ac:chgData name="" userId="" providerId="" clId="Web-{31353DC7-1408-430B-8F59-4973A30DD063}" dt="2020-05-02T11:06:23.431" v="701" actId="14100"/>
          <ac:picMkLst>
            <pc:docMk/>
            <pc:sldMk cId="27004753" sldId="264"/>
            <ac:picMk id="3" creationId="{55F55D60-839B-4EA1-A461-341AB4583C6C}"/>
          </ac:picMkLst>
        </pc:picChg>
      </pc:sldChg>
      <pc:sldChg chg="addSp modSp new mod setBg">
        <pc:chgData name="" userId="" providerId="" clId="Web-{31353DC7-1408-430B-8F59-4973A30DD063}" dt="2020-05-02T11:19:00.686" v="785"/>
        <pc:sldMkLst>
          <pc:docMk/>
          <pc:sldMk cId="3616095588" sldId="265"/>
        </pc:sldMkLst>
        <pc:spChg chg="add mod">
          <ac:chgData name="" userId="" providerId="" clId="Web-{31353DC7-1408-430B-8F59-4973A30DD063}" dt="2020-05-02T11:10:30.714" v="724" actId="20577"/>
          <ac:spMkLst>
            <pc:docMk/>
            <pc:sldMk cId="3616095588" sldId="265"/>
            <ac:spMk id="2" creationId="{25788D02-2322-44AF-854F-D91B7EF55122}"/>
          </ac:spMkLst>
        </pc:spChg>
      </pc:sldChg>
      <pc:sldChg chg="addSp modSp new mod setBg">
        <pc:chgData name="" userId="" providerId="" clId="Web-{31353DC7-1408-430B-8F59-4973A30DD063}" dt="2020-05-02T11:15:58.935" v="784"/>
        <pc:sldMkLst>
          <pc:docMk/>
          <pc:sldMk cId="1195729275" sldId="266"/>
        </pc:sldMkLst>
        <pc:spChg chg="add mod">
          <ac:chgData name="" userId="" providerId="" clId="Web-{31353DC7-1408-430B-8F59-4973A30DD063}" dt="2020-05-02T11:13:10.809" v="755" actId="14100"/>
          <ac:spMkLst>
            <pc:docMk/>
            <pc:sldMk cId="1195729275" sldId="266"/>
            <ac:spMk id="2" creationId="{762EEA10-11CF-48DC-BCEA-74735AD97691}"/>
          </ac:spMkLst>
        </pc:spChg>
      </pc:sldChg>
      <pc:sldChg chg="addSp modSp new mod setBg">
        <pc:chgData name="" userId="" providerId="" clId="Web-{31353DC7-1408-430B-8F59-4973A30DD063}" dt="2020-05-02T11:15:45.169" v="783"/>
        <pc:sldMkLst>
          <pc:docMk/>
          <pc:sldMk cId="2763380865" sldId="267"/>
        </pc:sldMkLst>
        <pc:spChg chg="add mod">
          <ac:chgData name="" userId="" providerId="" clId="Web-{31353DC7-1408-430B-8F59-4973A30DD063}" dt="2020-05-02T11:15:44.669" v="781" actId="20577"/>
          <ac:spMkLst>
            <pc:docMk/>
            <pc:sldMk cId="2763380865" sldId="267"/>
            <ac:spMk id="2" creationId="{E41313FC-D1AD-4DBE-99BE-A2276B5EBE9C}"/>
          </ac:spMkLst>
        </pc:spChg>
      </pc:sldChg>
      <pc:sldChg chg="addSp modSp new mod setBg">
        <pc:chgData name="" userId="" providerId="" clId="Web-{31353DC7-1408-430B-8F59-4973A30DD063}" dt="2020-05-02T11:33:49.630" v="890" actId="1076"/>
        <pc:sldMkLst>
          <pc:docMk/>
          <pc:sldMk cId="2109987850" sldId="268"/>
        </pc:sldMkLst>
        <pc:spChg chg="add mod">
          <ac:chgData name="" userId="" providerId="" clId="Web-{31353DC7-1408-430B-8F59-4973A30DD063}" dt="2020-05-02T11:33:49.630" v="890" actId="1076"/>
          <ac:spMkLst>
            <pc:docMk/>
            <pc:sldMk cId="2109987850" sldId="268"/>
            <ac:spMk id="4" creationId="{BB340C1C-B1A6-4E7D-B58C-DC90AEB92DA7}"/>
          </ac:spMkLst>
        </pc:spChg>
        <pc:picChg chg="add mod">
          <ac:chgData name="" userId="" providerId="" clId="Web-{31353DC7-1408-430B-8F59-4973A30DD063}" dt="2020-05-02T11:24:02.126" v="804" actId="14100"/>
          <ac:picMkLst>
            <pc:docMk/>
            <pc:sldMk cId="2109987850" sldId="268"/>
            <ac:picMk id="2" creationId="{9AD2569A-F338-45E8-8EAA-0E9B0E13A7BD}"/>
          </ac:picMkLst>
        </pc:picChg>
      </pc:sldChg>
      <pc:sldChg chg="addSp modSp new mod setBg">
        <pc:chgData name="" userId="" providerId="" clId="Web-{31353DC7-1408-430B-8F59-4973A30DD063}" dt="2020-05-02T11:30:15.269" v="875" actId="20577"/>
        <pc:sldMkLst>
          <pc:docMk/>
          <pc:sldMk cId="1378691632" sldId="269"/>
        </pc:sldMkLst>
        <pc:spChg chg="add mod">
          <ac:chgData name="" userId="" providerId="" clId="Web-{31353DC7-1408-430B-8F59-4973A30DD063}" dt="2020-05-02T11:30:15.269" v="875" actId="20577"/>
          <ac:spMkLst>
            <pc:docMk/>
            <pc:sldMk cId="1378691632" sldId="269"/>
            <ac:spMk id="2" creationId="{88A8C117-900A-4BB2-94FE-8A18E52C6522}"/>
          </ac:spMkLst>
        </pc:spChg>
      </pc:sldChg>
      <pc:sldChg chg="addSp modSp new mod setBg">
        <pc:chgData name="" userId="" providerId="" clId="Web-{31353DC7-1408-430B-8F59-4973A30DD063}" dt="2020-05-02T11:43:11.134" v="939" actId="1076"/>
        <pc:sldMkLst>
          <pc:docMk/>
          <pc:sldMk cId="570890063" sldId="270"/>
        </pc:sldMkLst>
        <pc:spChg chg="add mod">
          <ac:chgData name="" userId="" providerId="" clId="Web-{31353DC7-1408-430B-8F59-4973A30DD063}" dt="2020-05-02T11:43:11.134" v="939" actId="1076"/>
          <ac:spMkLst>
            <pc:docMk/>
            <pc:sldMk cId="570890063" sldId="270"/>
            <ac:spMk id="4" creationId="{2B8B1820-A401-432D-BAD7-9FA038F7B17C}"/>
          </ac:spMkLst>
        </pc:spChg>
        <pc:picChg chg="add mod">
          <ac:chgData name="" userId="" providerId="" clId="Web-{31353DC7-1408-430B-8F59-4973A30DD063}" dt="2020-05-02T11:41:57.508" v="927" actId="1076"/>
          <ac:picMkLst>
            <pc:docMk/>
            <pc:sldMk cId="570890063" sldId="270"/>
            <ac:picMk id="2" creationId="{CAD95FE4-ED81-4401-9852-E00934667DC1}"/>
          </ac:picMkLst>
        </pc:picChg>
      </pc:sldChg>
      <pc:sldChg chg="addSp modSp new mod setBg">
        <pc:chgData name="" userId="" providerId="" clId="Web-{31353DC7-1408-430B-8F59-4973A30DD063}" dt="2020-05-02T11:51:23.247" v="1034"/>
        <pc:sldMkLst>
          <pc:docMk/>
          <pc:sldMk cId="1034991765" sldId="271"/>
        </pc:sldMkLst>
        <pc:spChg chg="add mod">
          <ac:chgData name="" userId="" providerId="" clId="Web-{31353DC7-1408-430B-8F59-4973A30DD063}" dt="2020-05-02T11:50:53.434" v="1032" actId="20577"/>
          <ac:spMkLst>
            <pc:docMk/>
            <pc:sldMk cId="1034991765" sldId="271"/>
            <ac:spMk id="4" creationId="{1931C1A4-E8FC-42C4-B140-C5E31E812DFB}"/>
          </ac:spMkLst>
        </pc:spChg>
        <pc:picChg chg="add mod">
          <ac:chgData name="" userId="" providerId="" clId="Web-{31353DC7-1408-430B-8F59-4973A30DD063}" dt="2020-05-02T11:49:31.793" v="999" actId="14100"/>
          <ac:picMkLst>
            <pc:docMk/>
            <pc:sldMk cId="1034991765" sldId="271"/>
            <ac:picMk id="2" creationId="{E27C098D-7494-4322-8D3F-A614502E9D2C}"/>
          </ac:picMkLst>
        </pc:picChg>
      </pc:sldChg>
      <pc:sldChg chg="addSp modSp new mod setBg">
        <pc:chgData name="" userId="" providerId="" clId="Web-{31353DC7-1408-430B-8F59-4973A30DD063}" dt="2020-05-02T11:59:51.656" v="1059"/>
        <pc:sldMkLst>
          <pc:docMk/>
          <pc:sldMk cId="3815007825" sldId="272"/>
        </pc:sldMkLst>
        <pc:spChg chg="add mod">
          <ac:chgData name="" userId="" providerId="" clId="Web-{31353DC7-1408-430B-8F59-4973A30DD063}" dt="2020-05-02T11:59:38.953" v="1058" actId="1076"/>
          <ac:spMkLst>
            <pc:docMk/>
            <pc:sldMk cId="3815007825" sldId="272"/>
            <ac:spMk id="4" creationId="{F5E89FCB-CB9F-4C8F-8EBE-4BA20555A530}"/>
          </ac:spMkLst>
        </pc:spChg>
        <pc:picChg chg="add mod">
          <ac:chgData name="" userId="" providerId="" clId="Web-{31353DC7-1408-430B-8F59-4973A30DD063}" dt="2020-05-02T11:57:11.859" v="1039" actId="14100"/>
          <ac:picMkLst>
            <pc:docMk/>
            <pc:sldMk cId="3815007825" sldId="272"/>
            <ac:picMk id="2" creationId="{EA5624D9-D6CD-4E77-9BD3-D8001D4F62AD}"/>
          </ac:picMkLst>
        </pc:picChg>
      </pc:sldChg>
      <pc:sldChg chg="addSp modSp new mod setBg">
        <pc:chgData name="" userId="" providerId="" clId="Web-{31353DC7-1408-430B-8F59-4973A30DD063}" dt="2020-05-02T12:02:14.970" v="1075" actId="20577"/>
        <pc:sldMkLst>
          <pc:docMk/>
          <pc:sldMk cId="4278636095" sldId="273"/>
        </pc:sldMkLst>
        <pc:spChg chg="add mod">
          <ac:chgData name="" userId="" providerId="" clId="Web-{31353DC7-1408-430B-8F59-4973A30DD063}" dt="2020-05-02T12:02:14.970" v="1075" actId="20577"/>
          <ac:spMkLst>
            <pc:docMk/>
            <pc:sldMk cId="4278636095" sldId="273"/>
            <ac:spMk id="2" creationId="{E9E8F6F8-47BD-4FA6-9AE5-B9B9EC9F835F}"/>
          </ac:spMkLst>
        </pc:spChg>
      </pc:sldChg>
      <pc:sldChg chg="addSp modSp new mod setBg">
        <pc:chgData name="" userId="" providerId="" clId="Web-{31353DC7-1408-430B-8F59-4973A30DD063}" dt="2020-05-02T12:07:18.707" v="1123"/>
        <pc:sldMkLst>
          <pc:docMk/>
          <pc:sldMk cId="4122543209" sldId="274"/>
        </pc:sldMkLst>
        <pc:spChg chg="add mod">
          <ac:chgData name="" userId="" providerId="" clId="Web-{31353DC7-1408-430B-8F59-4973A30DD063}" dt="2020-05-02T12:07:03.566" v="1122" actId="1076"/>
          <ac:spMkLst>
            <pc:docMk/>
            <pc:sldMk cId="4122543209" sldId="274"/>
            <ac:spMk id="4" creationId="{E11A7FAA-9171-4D42-B66B-5B181FDA3CFA}"/>
          </ac:spMkLst>
        </pc:spChg>
        <pc:picChg chg="add mod">
          <ac:chgData name="" userId="" providerId="" clId="Web-{31353DC7-1408-430B-8F59-4973A30DD063}" dt="2020-05-02T12:04:36.893" v="1081" actId="14100"/>
          <ac:picMkLst>
            <pc:docMk/>
            <pc:sldMk cId="4122543209" sldId="274"/>
            <ac:picMk id="2" creationId="{6D90B44F-A0C2-4FC8-B467-BD8C1F4CF948}"/>
          </ac:picMkLst>
        </pc:picChg>
      </pc:sldChg>
      <pc:sldChg chg="addSp delSp modSp new mod setBg">
        <pc:chgData name="" userId="" providerId="" clId="Web-{31353DC7-1408-430B-8F59-4973A30DD063}" dt="2020-05-02T12:11:12.333" v="1137"/>
        <pc:sldMkLst>
          <pc:docMk/>
          <pc:sldMk cId="3441836607" sldId="275"/>
        </pc:sldMkLst>
        <pc:spChg chg="add del mod">
          <ac:chgData name="" userId="" providerId="" clId="Web-{31353DC7-1408-430B-8F59-4973A30DD063}" dt="2020-05-02T12:07:57.707" v="1127"/>
          <ac:spMkLst>
            <pc:docMk/>
            <pc:sldMk cId="3441836607" sldId="275"/>
            <ac:spMk id="2" creationId="{1FA120FB-69EC-4540-8829-B03AA92D6EBC}"/>
          </ac:spMkLst>
        </pc:spChg>
        <pc:spChg chg="add mod">
          <ac:chgData name="" userId="" providerId="" clId="Web-{31353DC7-1408-430B-8F59-4973A30DD063}" dt="2020-05-02T12:10:53.459" v="1136" actId="1076"/>
          <ac:spMkLst>
            <pc:docMk/>
            <pc:sldMk cId="3441836607" sldId="275"/>
            <ac:spMk id="5" creationId="{8F2F69AD-7CC4-48B4-AD85-3B6F3B11578F}"/>
          </ac:spMkLst>
        </pc:spChg>
        <pc:picChg chg="add mod">
          <ac:chgData name="" userId="" providerId="" clId="Web-{31353DC7-1408-430B-8F59-4973A30DD063}" dt="2020-05-02T12:08:40.192" v="1131" actId="14100"/>
          <ac:picMkLst>
            <pc:docMk/>
            <pc:sldMk cId="3441836607" sldId="275"/>
            <ac:picMk id="3" creationId="{C593EF7E-98C5-48B7-B644-5D647D8F05DE}"/>
          </ac:picMkLst>
        </pc:picChg>
      </pc:sldChg>
      <pc:sldChg chg="addSp modSp new mod setBg">
        <pc:chgData name="" userId="" providerId="" clId="Web-{31353DC7-1408-430B-8F59-4973A30DD063}" dt="2020-05-02T12:21:02.728" v="1177"/>
        <pc:sldMkLst>
          <pc:docMk/>
          <pc:sldMk cId="2115234209" sldId="276"/>
        </pc:sldMkLst>
        <pc:spChg chg="add mod">
          <ac:chgData name="" userId="" providerId="" clId="Web-{31353DC7-1408-430B-8F59-4973A30DD063}" dt="2020-05-02T12:21:02.603" v="1176" actId="1076"/>
          <ac:spMkLst>
            <pc:docMk/>
            <pc:sldMk cId="2115234209" sldId="276"/>
            <ac:spMk id="4" creationId="{FD7A0511-4C00-45C6-AD16-3CC932265B61}"/>
          </ac:spMkLst>
        </pc:spChg>
        <pc:picChg chg="add mod">
          <ac:chgData name="" userId="" providerId="" clId="Web-{31353DC7-1408-430B-8F59-4973A30DD063}" dt="2020-05-02T12:13:47.038" v="1143" actId="14100"/>
          <ac:picMkLst>
            <pc:docMk/>
            <pc:sldMk cId="2115234209" sldId="276"/>
            <ac:picMk id="2" creationId="{813786B9-7AF8-4E68-9036-2E9DFD160385}"/>
          </ac:picMkLst>
        </pc:picChg>
      </pc:sldChg>
      <pc:sldChg chg="addSp modSp new mod setBg">
        <pc:chgData name="" userId="" providerId="" clId="Web-{31353DC7-1408-430B-8F59-4973A30DD063}" dt="2020-05-02T12:24:25.745" v="1199"/>
        <pc:sldMkLst>
          <pc:docMk/>
          <pc:sldMk cId="1532821567" sldId="277"/>
        </pc:sldMkLst>
        <pc:spChg chg="add mod">
          <ac:chgData name="" userId="" providerId="" clId="Web-{31353DC7-1408-430B-8F59-4973A30DD063}" dt="2020-05-02T12:24:25.277" v="1197" actId="20577"/>
          <ac:spMkLst>
            <pc:docMk/>
            <pc:sldMk cId="1532821567" sldId="277"/>
            <ac:spMk id="2" creationId="{93231B0F-5BD8-4359-9F18-23AE8B61511A}"/>
          </ac:spMkLst>
        </pc:spChg>
      </pc:sldChg>
      <pc:sldChg chg="addSp modSp new mod setBg">
        <pc:chgData name="" userId="" providerId="" clId="Web-{31353DC7-1408-430B-8F59-4973A30DD063}" dt="2020-05-02T12:30:46.577" v="1243" actId="1076"/>
        <pc:sldMkLst>
          <pc:docMk/>
          <pc:sldMk cId="588596229" sldId="278"/>
        </pc:sldMkLst>
        <pc:spChg chg="add mod">
          <ac:chgData name="" userId="" providerId="" clId="Web-{31353DC7-1408-430B-8F59-4973A30DD063}" dt="2020-05-02T12:30:46.577" v="1243" actId="1076"/>
          <ac:spMkLst>
            <pc:docMk/>
            <pc:sldMk cId="588596229" sldId="278"/>
            <ac:spMk id="2" creationId="{6656DB0F-8197-4356-A925-4C08256B8892}"/>
          </ac:spMkLst>
        </pc:spChg>
      </pc:sldChg>
      <pc:sldChg chg="addSp modSp new mod setBg">
        <pc:chgData name="" userId="" providerId="" clId="Web-{31353DC7-1408-430B-8F59-4973A30DD063}" dt="2020-05-02T12:33:28.765" v="1259"/>
        <pc:sldMkLst>
          <pc:docMk/>
          <pc:sldMk cId="3507068268" sldId="279"/>
        </pc:sldMkLst>
        <pc:spChg chg="add mod">
          <ac:chgData name="" userId="" providerId="" clId="Web-{31353DC7-1408-430B-8F59-4973A30DD063}" dt="2020-05-02T12:33:17.077" v="1258" actId="1076"/>
          <ac:spMkLst>
            <pc:docMk/>
            <pc:sldMk cId="3507068268" sldId="279"/>
            <ac:spMk id="2" creationId="{834F626F-7473-45A7-9410-497C62DD53CF}"/>
          </ac:spMkLst>
        </pc:spChg>
      </pc:sldChg>
      <pc:sldMasterChg chg="del delSldLayout">
        <pc:chgData name="" userId="" providerId="" clId="Web-{31353DC7-1408-430B-8F59-4973A30DD063}" dt="2020-05-02T09:46:16.926" v="113"/>
        <pc:sldMasterMkLst>
          <pc:docMk/>
          <pc:sldMasterMk cId="3154979492" sldId="2147483648"/>
        </pc:sldMasterMkLst>
        <pc:sldLayoutChg chg="del">
          <pc:chgData name="" userId="" providerId="" clId="Web-{31353DC7-1408-430B-8F59-4973A30DD063}" dt="2020-05-02T09:46:16.926" v="113"/>
          <pc:sldLayoutMkLst>
            <pc:docMk/>
            <pc:sldMasterMk cId="3154979492" sldId="2147483648"/>
            <pc:sldLayoutMk cId="161079921" sldId="2147483649"/>
          </pc:sldLayoutMkLst>
        </pc:sldLayoutChg>
        <pc:sldLayoutChg chg="del">
          <pc:chgData name="" userId="" providerId="" clId="Web-{31353DC7-1408-430B-8F59-4973A30DD063}" dt="2020-05-02T09:46:16.926" v="113"/>
          <pc:sldLayoutMkLst>
            <pc:docMk/>
            <pc:sldMasterMk cId="3154979492" sldId="2147483648"/>
            <pc:sldLayoutMk cId="2703711724" sldId="2147483650"/>
          </pc:sldLayoutMkLst>
        </pc:sldLayoutChg>
        <pc:sldLayoutChg chg="del">
          <pc:chgData name="" userId="" providerId="" clId="Web-{31353DC7-1408-430B-8F59-4973A30DD063}" dt="2020-05-02T09:46:16.926" v="113"/>
          <pc:sldLayoutMkLst>
            <pc:docMk/>
            <pc:sldMasterMk cId="3154979492" sldId="2147483648"/>
            <pc:sldLayoutMk cId="4076369896" sldId="2147483651"/>
          </pc:sldLayoutMkLst>
        </pc:sldLayoutChg>
        <pc:sldLayoutChg chg="del">
          <pc:chgData name="" userId="" providerId="" clId="Web-{31353DC7-1408-430B-8F59-4973A30DD063}" dt="2020-05-02T09:46:16.926" v="113"/>
          <pc:sldLayoutMkLst>
            <pc:docMk/>
            <pc:sldMasterMk cId="3154979492" sldId="2147483648"/>
            <pc:sldLayoutMk cId="2625762208" sldId="2147483652"/>
          </pc:sldLayoutMkLst>
        </pc:sldLayoutChg>
        <pc:sldLayoutChg chg="del">
          <pc:chgData name="" userId="" providerId="" clId="Web-{31353DC7-1408-430B-8F59-4973A30DD063}" dt="2020-05-02T09:46:16.926" v="113"/>
          <pc:sldLayoutMkLst>
            <pc:docMk/>
            <pc:sldMasterMk cId="3154979492" sldId="2147483648"/>
            <pc:sldLayoutMk cId="188002762" sldId="2147483653"/>
          </pc:sldLayoutMkLst>
        </pc:sldLayoutChg>
        <pc:sldLayoutChg chg="del">
          <pc:chgData name="" userId="" providerId="" clId="Web-{31353DC7-1408-430B-8F59-4973A30DD063}" dt="2020-05-02T09:46:16.926" v="113"/>
          <pc:sldLayoutMkLst>
            <pc:docMk/>
            <pc:sldMasterMk cId="3154979492" sldId="2147483648"/>
            <pc:sldLayoutMk cId="2295335545" sldId="2147483654"/>
          </pc:sldLayoutMkLst>
        </pc:sldLayoutChg>
        <pc:sldLayoutChg chg="del">
          <pc:chgData name="" userId="" providerId="" clId="Web-{31353DC7-1408-430B-8F59-4973A30DD063}" dt="2020-05-02T09:46:16.926" v="113"/>
          <pc:sldLayoutMkLst>
            <pc:docMk/>
            <pc:sldMasterMk cId="3154979492" sldId="2147483648"/>
            <pc:sldLayoutMk cId="1988754143" sldId="2147483655"/>
          </pc:sldLayoutMkLst>
        </pc:sldLayoutChg>
        <pc:sldLayoutChg chg="del">
          <pc:chgData name="" userId="" providerId="" clId="Web-{31353DC7-1408-430B-8F59-4973A30DD063}" dt="2020-05-02T09:46:16.926" v="113"/>
          <pc:sldLayoutMkLst>
            <pc:docMk/>
            <pc:sldMasterMk cId="3154979492" sldId="2147483648"/>
            <pc:sldLayoutMk cId="3665695281" sldId="2147483656"/>
          </pc:sldLayoutMkLst>
        </pc:sldLayoutChg>
        <pc:sldLayoutChg chg="del">
          <pc:chgData name="" userId="" providerId="" clId="Web-{31353DC7-1408-430B-8F59-4973A30DD063}" dt="2020-05-02T09:46:16.926" v="113"/>
          <pc:sldLayoutMkLst>
            <pc:docMk/>
            <pc:sldMasterMk cId="3154979492" sldId="2147483648"/>
            <pc:sldLayoutMk cId="2134169247" sldId="2147483657"/>
          </pc:sldLayoutMkLst>
        </pc:sldLayoutChg>
        <pc:sldLayoutChg chg="del">
          <pc:chgData name="" userId="" providerId="" clId="Web-{31353DC7-1408-430B-8F59-4973A30DD063}" dt="2020-05-02T09:46:16.926" v="113"/>
          <pc:sldLayoutMkLst>
            <pc:docMk/>
            <pc:sldMasterMk cId="3154979492" sldId="2147483648"/>
            <pc:sldLayoutMk cId="2065727480" sldId="2147483658"/>
          </pc:sldLayoutMkLst>
        </pc:sldLayoutChg>
        <pc:sldLayoutChg chg="del">
          <pc:chgData name="" userId="" providerId="" clId="Web-{31353DC7-1408-430B-8F59-4973A30DD063}" dt="2020-05-02T09:46:16.926" v="113"/>
          <pc:sldLayoutMkLst>
            <pc:docMk/>
            <pc:sldMasterMk cId="3154979492" sldId="2147483648"/>
            <pc:sldLayoutMk cId="812261758" sldId="2147483659"/>
          </pc:sldLayoutMkLst>
        </pc:sldLayoutChg>
      </pc:sldMasterChg>
      <pc:sldMasterChg chg="add del addSldLayout delSldLayout modSldLayout">
        <pc:chgData name="" userId="" providerId="" clId="Web-{31353DC7-1408-430B-8F59-4973A30DD063}" dt="2020-05-02T09:46:29.739" v="114"/>
        <pc:sldMasterMkLst>
          <pc:docMk/>
          <pc:sldMasterMk cId="428142859" sldId="2147483660"/>
        </pc:sldMasterMkLst>
        <pc:sldLayoutChg chg="add del mod replId">
          <pc:chgData name="" userId="" providerId="" clId="Web-{31353DC7-1408-430B-8F59-4973A30DD063}" dt="2020-05-02T09:46:29.739" v="114"/>
          <pc:sldLayoutMkLst>
            <pc:docMk/>
            <pc:sldMasterMk cId="428142859" sldId="2147483660"/>
            <pc:sldLayoutMk cId="2800885126" sldId="2147483661"/>
          </pc:sldLayoutMkLst>
        </pc:sldLayoutChg>
        <pc:sldLayoutChg chg="add del mod replId">
          <pc:chgData name="" userId="" providerId="" clId="Web-{31353DC7-1408-430B-8F59-4973A30DD063}" dt="2020-05-02T09:46:29.739" v="114"/>
          <pc:sldLayoutMkLst>
            <pc:docMk/>
            <pc:sldMasterMk cId="428142859" sldId="2147483660"/>
            <pc:sldLayoutMk cId="2776522474" sldId="2147483662"/>
          </pc:sldLayoutMkLst>
        </pc:sldLayoutChg>
        <pc:sldLayoutChg chg="add del mod replId">
          <pc:chgData name="" userId="" providerId="" clId="Web-{31353DC7-1408-430B-8F59-4973A30DD063}" dt="2020-05-02T09:46:29.739" v="114"/>
          <pc:sldLayoutMkLst>
            <pc:docMk/>
            <pc:sldMasterMk cId="428142859" sldId="2147483660"/>
            <pc:sldLayoutMk cId="3100493280" sldId="2147483663"/>
          </pc:sldLayoutMkLst>
        </pc:sldLayoutChg>
        <pc:sldLayoutChg chg="add del mod replId">
          <pc:chgData name="" userId="" providerId="" clId="Web-{31353DC7-1408-430B-8F59-4973A30DD063}" dt="2020-05-02T09:46:29.739" v="114"/>
          <pc:sldLayoutMkLst>
            <pc:docMk/>
            <pc:sldMasterMk cId="428142859" sldId="2147483660"/>
            <pc:sldLayoutMk cId="3156164416" sldId="2147483664"/>
          </pc:sldLayoutMkLst>
        </pc:sldLayoutChg>
        <pc:sldLayoutChg chg="add del mod replId">
          <pc:chgData name="" userId="" providerId="" clId="Web-{31353DC7-1408-430B-8F59-4973A30DD063}" dt="2020-05-02T09:46:29.739" v="114"/>
          <pc:sldLayoutMkLst>
            <pc:docMk/>
            <pc:sldMasterMk cId="428142859" sldId="2147483660"/>
            <pc:sldLayoutMk cId="1838045927" sldId="2147483665"/>
          </pc:sldLayoutMkLst>
        </pc:sldLayoutChg>
        <pc:sldLayoutChg chg="add del mod replId">
          <pc:chgData name="" userId="" providerId="" clId="Web-{31353DC7-1408-430B-8F59-4973A30DD063}" dt="2020-05-02T09:46:29.739" v="114"/>
          <pc:sldLayoutMkLst>
            <pc:docMk/>
            <pc:sldMasterMk cId="428142859" sldId="2147483660"/>
            <pc:sldLayoutMk cId="3097540173" sldId="2147483666"/>
          </pc:sldLayoutMkLst>
        </pc:sldLayoutChg>
        <pc:sldLayoutChg chg="add del mod replId">
          <pc:chgData name="" userId="" providerId="" clId="Web-{31353DC7-1408-430B-8F59-4973A30DD063}" dt="2020-05-02T09:46:29.739" v="114"/>
          <pc:sldLayoutMkLst>
            <pc:docMk/>
            <pc:sldMasterMk cId="428142859" sldId="2147483660"/>
            <pc:sldLayoutMk cId="2640964817" sldId="2147483667"/>
          </pc:sldLayoutMkLst>
        </pc:sldLayoutChg>
        <pc:sldLayoutChg chg="add del mod replId">
          <pc:chgData name="" userId="" providerId="" clId="Web-{31353DC7-1408-430B-8F59-4973A30DD063}" dt="2020-05-02T09:46:29.739" v="114"/>
          <pc:sldLayoutMkLst>
            <pc:docMk/>
            <pc:sldMasterMk cId="428142859" sldId="2147483660"/>
            <pc:sldLayoutMk cId="382896716" sldId="2147483668"/>
          </pc:sldLayoutMkLst>
        </pc:sldLayoutChg>
        <pc:sldLayoutChg chg="add del mod replId">
          <pc:chgData name="" userId="" providerId="" clId="Web-{31353DC7-1408-430B-8F59-4973A30DD063}" dt="2020-05-02T09:46:29.739" v="114"/>
          <pc:sldLayoutMkLst>
            <pc:docMk/>
            <pc:sldMasterMk cId="428142859" sldId="2147483660"/>
            <pc:sldLayoutMk cId="3867718058" sldId="2147483669"/>
          </pc:sldLayoutMkLst>
        </pc:sldLayoutChg>
        <pc:sldLayoutChg chg="add del mod replId">
          <pc:chgData name="" userId="" providerId="" clId="Web-{31353DC7-1408-430B-8F59-4973A30DD063}" dt="2020-05-02T09:46:29.739" v="114"/>
          <pc:sldLayoutMkLst>
            <pc:docMk/>
            <pc:sldMasterMk cId="428142859" sldId="2147483660"/>
            <pc:sldLayoutMk cId="1917525940" sldId="2147483670"/>
          </pc:sldLayoutMkLst>
        </pc:sldLayoutChg>
        <pc:sldLayoutChg chg="add del mod replId">
          <pc:chgData name="" userId="" providerId="" clId="Web-{31353DC7-1408-430B-8F59-4973A30DD063}" dt="2020-05-02T09:46:29.739" v="114"/>
          <pc:sldLayoutMkLst>
            <pc:docMk/>
            <pc:sldMasterMk cId="428142859" sldId="2147483660"/>
            <pc:sldLayoutMk cId="3437502820" sldId="2147483671"/>
          </pc:sldLayoutMkLst>
        </pc:sldLayoutChg>
      </pc:sldMasterChg>
      <pc:sldMasterChg chg="add del addSldLayout delSldLayout modSldLayout">
        <pc:chgData name="" userId="" providerId="" clId="Web-{31353DC7-1408-430B-8F59-4973A30DD063}" dt="2020-05-02T09:46:35.989" v="115"/>
        <pc:sldMasterMkLst>
          <pc:docMk/>
          <pc:sldMasterMk cId="2716527892" sldId="2147483672"/>
        </pc:sldMasterMkLst>
        <pc:sldLayoutChg chg="add del mod replId">
          <pc:chgData name="" userId="" providerId="" clId="Web-{31353DC7-1408-430B-8F59-4973A30DD063}" dt="2020-05-02T09:46:35.989" v="115"/>
          <pc:sldLayoutMkLst>
            <pc:docMk/>
            <pc:sldMasterMk cId="2716527892" sldId="2147483672"/>
            <pc:sldLayoutMk cId="2287801007" sldId="2147483673"/>
          </pc:sldLayoutMkLst>
        </pc:sldLayoutChg>
        <pc:sldLayoutChg chg="add del mod replId">
          <pc:chgData name="" userId="" providerId="" clId="Web-{31353DC7-1408-430B-8F59-4973A30DD063}" dt="2020-05-02T09:46:35.989" v="115"/>
          <pc:sldLayoutMkLst>
            <pc:docMk/>
            <pc:sldMasterMk cId="2716527892" sldId="2147483672"/>
            <pc:sldLayoutMk cId="1442084848" sldId="2147483674"/>
          </pc:sldLayoutMkLst>
        </pc:sldLayoutChg>
        <pc:sldLayoutChg chg="add del mod replId">
          <pc:chgData name="" userId="" providerId="" clId="Web-{31353DC7-1408-430B-8F59-4973A30DD063}" dt="2020-05-02T09:46:35.989" v="115"/>
          <pc:sldLayoutMkLst>
            <pc:docMk/>
            <pc:sldMasterMk cId="2716527892" sldId="2147483672"/>
            <pc:sldLayoutMk cId="1378590611" sldId="2147483675"/>
          </pc:sldLayoutMkLst>
        </pc:sldLayoutChg>
        <pc:sldLayoutChg chg="add del mod replId">
          <pc:chgData name="" userId="" providerId="" clId="Web-{31353DC7-1408-430B-8F59-4973A30DD063}" dt="2020-05-02T09:46:35.989" v="115"/>
          <pc:sldLayoutMkLst>
            <pc:docMk/>
            <pc:sldMasterMk cId="2716527892" sldId="2147483672"/>
            <pc:sldLayoutMk cId="45549831" sldId="2147483676"/>
          </pc:sldLayoutMkLst>
        </pc:sldLayoutChg>
        <pc:sldLayoutChg chg="add del mod replId">
          <pc:chgData name="" userId="" providerId="" clId="Web-{31353DC7-1408-430B-8F59-4973A30DD063}" dt="2020-05-02T09:46:35.989" v="115"/>
          <pc:sldLayoutMkLst>
            <pc:docMk/>
            <pc:sldMasterMk cId="2716527892" sldId="2147483672"/>
            <pc:sldLayoutMk cId="3945397677" sldId="2147483677"/>
          </pc:sldLayoutMkLst>
        </pc:sldLayoutChg>
        <pc:sldLayoutChg chg="add del mod replId">
          <pc:chgData name="" userId="" providerId="" clId="Web-{31353DC7-1408-430B-8F59-4973A30DD063}" dt="2020-05-02T09:46:35.989" v="115"/>
          <pc:sldLayoutMkLst>
            <pc:docMk/>
            <pc:sldMasterMk cId="2716527892" sldId="2147483672"/>
            <pc:sldLayoutMk cId="98312220" sldId="2147483678"/>
          </pc:sldLayoutMkLst>
        </pc:sldLayoutChg>
        <pc:sldLayoutChg chg="add del mod replId">
          <pc:chgData name="" userId="" providerId="" clId="Web-{31353DC7-1408-430B-8F59-4973A30DD063}" dt="2020-05-02T09:46:35.989" v="115"/>
          <pc:sldLayoutMkLst>
            <pc:docMk/>
            <pc:sldMasterMk cId="2716527892" sldId="2147483672"/>
            <pc:sldLayoutMk cId="3190386155" sldId="2147483679"/>
          </pc:sldLayoutMkLst>
        </pc:sldLayoutChg>
        <pc:sldLayoutChg chg="add del mod replId">
          <pc:chgData name="" userId="" providerId="" clId="Web-{31353DC7-1408-430B-8F59-4973A30DD063}" dt="2020-05-02T09:46:35.989" v="115"/>
          <pc:sldLayoutMkLst>
            <pc:docMk/>
            <pc:sldMasterMk cId="2716527892" sldId="2147483672"/>
            <pc:sldLayoutMk cId="925814395" sldId="2147483680"/>
          </pc:sldLayoutMkLst>
        </pc:sldLayoutChg>
        <pc:sldLayoutChg chg="add del mod replId">
          <pc:chgData name="" userId="" providerId="" clId="Web-{31353DC7-1408-430B-8F59-4973A30DD063}" dt="2020-05-02T09:46:35.989" v="115"/>
          <pc:sldLayoutMkLst>
            <pc:docMk/>
            <pc:sldMasterMk cId="2716527892" sldId="2147483672"/>
            <pc:sldLayoutMk cId="2259036859" sldId="2147483681"/>
          </pc:sldLayoutMkLst>
        </pc:sldLayoutChg>
        <pc:sldLayoutChg chg="add del mod replId">
          <pc:chgData name="" userId="" providerId="" clId="Web-{31353DC7-1408-430B-8F59-4973A30DD063}" dt="2020-05-02T09:46:35.989" v="115"/>
          <pc:sldLayoutMkLst>
            <pc:docMk/>
            <pc:sldMasterMk cId="2716527892" sldId="2147483672"/>
            <pc:sldLayoutMk cId="3137865537" sldId="2147483682"/>
          </pc:sldLayoutMkLst>
        </pc:sldLayoutChg>
        <pc:sldLayoutChg chg="add del mod replId">
          <pc:chgData name="" userId="" providerId="" clId="Web-{31353DC7-1408-430B-8F59-4973A30DD063}" dt="2020-05-02T09:46:35.989" v="115"/>
          <pc:sldLayoutMkLst>
            <pc:docMk/>
            <pc:sldMasterMk cId="2716527892" sldId="2147483672"/>
            <pc:sldLayoutMk cId="308639808" sldId="2147483683"/>
          </pc:sldLayoutMkLst>
        </pc:sldLayoutChg>
      </pc:sldMasterChg>
      <pc:sldMasterChg chg="add addSldLayout modSldLayout">
        <pc:chgData name="" userId="" providerId="" clId="Web-{31353DC7-1408-430B-8F59-4973A30DD063}" dt="2020-05-02T09:46:35.989" v="115"/>
        <pc:sldMasterMkLst>
          <pc:docMk/>
          <pc:sldMasterMk cId="1720538715" sldId="2147483684"/>
        </pc:sldMasterMkLst>
        <pc:sldLayoutChg chg="add mod replId">
          <pc:chgData name="" userId="" providerId="" clId="Web-{31353DC7-1408-430B-8F59-4973A30DD063}" dt="2020-05-02T09:46:35.989" v="115"/>
          <pc:sldLayoutMkLst>
            <pc:docMk/>
            <pc:sldMasterMk cId="1720538715" sldId="2147483684"/>
            <pc:sldLayoutMk cId="2409540214" sldId="2147483685"/>
          </pc:sldLayoutMkLst>
        </pc:sldLayoutChg>
        <pc:sldLayoutChg chg="add mod replId">
          <pc:chgData name="" userId="" providerId="" clId="Web-{31353DC7-1408-430B-8F59-4973A30DD063}" dt="2020-05-02T09:46:35.989" v="115"/>
          <pc:sldLayoutMkLst>
            <pc:docMk/>
            <pc:sldMasterMk cId="1720538715" sldId="2147483684"/>
            <pc:sldLayoutMk cId="448867184" sldId="2147483686"/>
          </pc:sldLayoutMkLst>
        </pc:sldLayoutChg>
        <pc:sldLayoutChg chg="add mod replId">
          <pc:chgData name="" userId="" providerId="" clId="Web-{31353DC7-1408-430B-8F59-4973A30DD063}" dt="2020-05-02T09:46:35.989" v="115"/>
          <pc:sldLayoutMkLst>
            <pc:docMk/>
            <pc:sldMasterMk cId="1720538715" sldId="2147483684"/>
            <pc:sldLayoutMk cId="3365908158" sldId="2147483687"/>
          </pc:sldLayoutMkLst>
        </pc:sldLayoutChg>
        <pc:sldLayoutChg chg="add mod replId">
          <pc:chgData name="" userId="" providerId="" clId="Web-{31353DC7-1408-430B-8F59-4973A30DD063}" dt="2020-05-02T09:46:35.989" v="115"/>
          <pc:sldLayoutMkLst>
            <pc:docMk/>
            <pc:sldMasterMk cId="1720538715" sldId="2147483684"/>
            <pc:sldLayoutMk cId="2709233356" sldId="2147483688"/>
          </pc:sldLayoutMkLst>
        </pc:sldLayoutChg>
        <pc:sldLayoutChg chg="add mod replId">
          <pc:chgData name="" userId="" providerId="" clId="Web-{31353DC7-1408-430B-8F59-4973A30DD063}" dt="2020-05-02T09:46:35.989" v="115"/>
          <pc:sldLayoutMkLst>
            <pc:docMk/>
            <pc:sldMasterMk cId="1720538715" sldId="2147483684"/>
            <pc:sldLayoutMk cId="2890348525" sldId="2147483689"/>
          </pc:sldLayoutMkLst>
        </pc:sldLayoutChg>
        <pc:sldLayoutChg chg="add mod replId">
          <pc:chgData name="" userId="" providerId="" clId="Web-{31353DC7-1408-430B-8F59-4973A30DD063}" dt="2020-05-02T09:46:35.989" v="115"/>
          <pc:sldLayoutMkLst>
            <pc:docMk/>
            <pc:sldMasterMk cId="1720538715" sldId="2147483684"/>
            <pc:sldLayoutMk cId="3531587288" sldId="2147483690"/>
          </pc:sldLayoutMkLst>
        </pc:sldLayoutChg>
        <pc:sldLayoutChg chg="add mod replId">
          <pc:chgData name="" userId="" providerId="" clId="Web-{31353DC7-1408-430B-8F59-4973A30DD063}" dt="2020-05-02T09:46:35.989" v="115"/>
          <pc:sldLayoutMkLst>
            <pc:docMk/>
            <pc:sldMasterMk cId="1720538715" sldId="2147483684"/>
            <pc:sldLayoutMk cId="2099986185" sldId="2147483691"/>
          </pc:sldLayoutMkLst>
        </pc:sldLayoutChg>
        <pc:sldLayoutChg chg="add mod replId">
          <pc:chgData name="" userId="" providerId="" clId="Web-{31353DC7-1408-430B-8F59-4973A30DD063}" dt="2020-05-02T09:46:35.989" v="115"/>
          <pc:sldLayoutMkLst>
            <pc:docMk/>
            <pc:sldMasterMk cId="1720538715" sldId="2147483684"/>
            <pc:sldLayoutMk cId="4184589271" sldId="2147483692"/>
          </pc:sldLayoutMkLst>
        </pc:sldLayoutChg>
        <pc:sldLayoutChg chg="add mod replId">
          <pc:chgData name="" userId="" providerId="" clId="Web-{31353DC7-1408-430B-8F59-4973A30DD063}" dt="2020-05-02T09:46:35.989" v="115"/>
          <pc:sldLayoutMkLst>
            <pc:docMk/>
            <pc:sldMasterMk cId="1720538715" sldId="2147483684"/>
            <pc:sldLayoutMk cId="3670779211" sldId="2147483693"/>
          </pc:sldLayoutMkLst>
        </pc:sldLayoutChg>
        <pc:sldLayoutChg chg="add mod replId">
          <pc:chgData name="" userId="" providerId="" clId="Web-{31353DC7-1408-430B-8F59-4973A30DD063}" dt="2020-05-02T09:46:35.989" v="115"/>
          <pc:sldLayoutMkLst>
            <pc:docMk/>
            <pc:sldMasterMk cId="1720538715" sldId="2147483684"/>
            <pc:sldLayoutMk cId="965343406" sldId="2147483694"/>
          </pc:sldLayoutMkLst>
        </pc:sldLayoutChg>
        <pc:sldLayoutChg chg="add mod replId">
          <pc:chgData name="" userId="" providerId="" clId="Web-{31353DC7-1408-430B-8F59-4973A30DD063}" dt="2020-05-02T09:46:35.989" v="115"/>
          <pc:sldLayoutMkLst>
            <pc:docMk/>
            <pc:sldMasterMk cId="1720538715" sldId="2147483684"/>
            <pc:sldLayoutMk cId="7284835" sldId="2147483695"/>
          </pc:sldLayoutMkLst>
        </pc:sldLayoutChg>
      </pc:sldMasterChg>
    </pc:docChg>
  </pc:docChgLst>
  <pc:docChgLst>
    <pc:chgData clId="Web-{98EEA36A-B8E4-4F57-94C9-F3D64CF16086}"/>
    <pc:docChg chg="addSld modSld">
      <pc:chgData name="" userId="" providerId="" clId="Web-{98EEA36A-B8E4-4F57-94C9-F3D64CF16086}" dt="2020-05-02T20:08:21.915" v="130"/>
      <pc:docMkLst>
        <pc:docMk/>
      </pc:docMkLst>
      <pc:sldChg chg="addSp modSp mod setBg">
        <pc:chgData name="" userId="" providerId="" clId="Web-{98EEA36A-B8E4-4F57-94C9-F3D64CF16086}" dt="2020-05-02T19:50:25.077" v="20"/>
        <pc:sldMkLst>
          <pc:docMk/>
          <pc:sldMk cId="3667394218" sldId="298"/>
        </pc:sldMkLst>
        <pc:spChg chg="add mod">
          <ac:chgData name="" userId="" providerId="" clId="Web-{98EEA36A-B8E4-4F57-94C9-F3D64CF16086}" dt="2020-05-02T19:50:14.027" v="19" actId="1076"/>
          <ac:spMkLst>
            <pc:docMk/>
            <pc:sldMk cId="3667394218" sldId="298"/>
            <ac:spMk id="4" creationId="{1A375518-1B83-4DBA-B1AE-E00E8128F51F}"/>
          </ac:spMkLst>
        </pc:spChg>
        <pc:picChg chg="add mod">
          <ac:chgData name="" userId="" providerId="" clId="Web-{98EEA36A-B8E4-4F57-94C9-F3D64CF16086}" dt="2020-05-02T19:48:15.364" v="3" actId="14100"/>
          <ac:picMkLst>
            <pc:docMk/>
            <pc:sldMk cId="3667394218" sldId="298"/>
            <ac:picMk id="2" creationId="{2331D218-076B-4682-8FC7-A36DD698076C}"/>
          </ac:picMkLst>
        </pc:picChg>
      </pc:sldChg>
      <pc:sldChg chg="addSp modSp new mod setBg">
        <pc:chgData name="" userId="" providerId="" clId="Web-{98EEA36A-B8E4-4F57-94C9-F3D64CF16086}" dt="2020-05-02T19:57:43.005" v="63" actId="20577"/>
        <pc:sldMkLst>
          <pc:docMk/>
          <pc:sldMk cId="2505310383" sldId="299"/>
        </pc:sldMkLst>
        <pc:spChg chg="add mod">
          <ac:chgData name="" userId="" providerId="" clId="Web-{98EEA36A-B8E4-4F57-94C9-F3D64CF16086}" dt="2020-05-02T19:57:43.005" v="63" actId="20577"/>
          <ac:spMkLst>
            <pc:docMk/>
            <pc:sldMk cId="2505310383" sldId="299"/>
            <ac:spMk id="4" creationId="{652E9834-C894-464A-8C5C-C4EE49628329}"/>
          </ac:spMkLst>
        </pc:spChg>
        <pc:picChg chg="add mod">
          <ac:chgData name="" userId="" providerId="" clId="Web-{98EEA36A-B8E4-4F57-94C9-F3D64CF16086}" dt="2020-05-02T19:52:38.847" v="26" actId="14100"/>
          <ac:picMkLst>
            <pc:docMk/>
            <pc:sldMk cId="2505310383" sldId="299"/>
            <ac:picMk id="2" creationId="{0F4DB1DF-F9D8-4AF6-AECB-1179D006BACE}"/>
          </ac:picMkLst>
        </pc:picChg>
      </pc:sldChg>
      <pc:sldChg chg="addSp modSp new mod setBg">
        <pc:chgData name="" userId="" providerId="" clId="Web-{98EEA36A-B8E4-4F57-94C9-F3D64CF16086}" dt="2020-05-02T20:03:52.275" v="108" actId="14100"/>
        <pc:sldMkLst>
          <pc:docMk/>
          <pc:sldMk cId="2654402910" sldId="300"/>
        </pc:sldMkLst>
        <pc:spChg chg="add mod">
          <ac:chgData name="" userId="" providerId="" clId="Web-{98EEA36A-B8E4-4F57-94C9-F3D64CF16086}" dt="2020-05-02T20:02:01.253" v="101" actId="14100"/>
          <ac:spMkLst>
            <pc:docMk/>
            <pc:sldMk cId="2654402910" sldId="300"/>
            <ac:spMk id="4" creationId="{96283250-F406-4410-BBD6-BA47C194EBBD}"/>
          </ac:spMkLst>
        </pc:spChg>
        <pc:picChg chg="add mod">
          <ac:chgData name="" userId="" providerId="" clId="Web-{98EEA36A-B8E4-4F57-94C9-F3D64CF16086}" dt="2020-05-02T19:59:21.041" v="69" actId="14100"/>
          <ac:picMkLst>
            <pc:docMk/>
            <pc:sldMk cId="2654402910" sldId="300"/>
            <ac:picMk id="2" creationId="{A80DEAC9-311E-4167-BEEC-E49C09C5BA4A}"/>
          </ac:picMkLst>
        </pc:picChg>
        <pc:picChg chg="add mod">
          <ac:chgData name="" userId="" providerId="" clId="Web-{98EEA36A-B8E4-4F57-94C9-F3D64CF16086}" dt="2020-05-02T20:03:52.275" v="108" actId="14100"/>
          <ac:picMkLst>
            <pc:docMk/>
            <pc:sldMk cId="2654402910" sldId="300"/>
            <ac:picMk id="5" creationId="{1712BD5E-83E4-4F21-A9F1-6C4BADE26E21}"/>
          </ac:picMkLst>
        </pc:picChg>
      </pc:sldChg>
      <pc:sldChg chg="addSp modSp new mod setBg">
        <pc:chgData name="" userId="" providerId="" clId="Web-{98EEA36A-B8E4-4F57-94C9-F3D64CF16086}" dt="2020-05-02T20:06:10.626" v="128" actId="1076"/>
        <pc:sldMkLst>
          <pc:docMk/>
          <pc:sldMk cId="1830354941" sldId="301"/>
        </pc:sldMkLst>
        <pc:spChg chg="add mod">
          <ac:chgData name="" userId="" providerId="" clId="Web-{98EEA36A-B8E4-4F57-94C9-F3D64CF16086}" dt="2020-05-02T20:06:10.626" v="128" actId="1076"/>
          <ac:spMkLst>
            <pc:docMk/>
            <pc:sldMk cId="1830354941" sldId="301"/>
            <ac:spMk id="4" creationId="{E93767D0-D9CA-417F-8468-2B0D49780322}"/>
          </ac:spMkLst>
        </pc:spChg>
        <pc:picChg chg="add mod">
          <ac:chgData name="" userId="" providerId="" clId="Web-{98EEA36A-B8E4-4F57-94C9-F3D64CF16086}" dt="2020-05-02T20:04:58.044" v="114" actId="14100"/>
          <ac:picMkLst>
            <pc:docMk/>
            <pc:sldMk cId="1830354941" sldId="301"/>
            <ac:picMk id="2" creationId="{FE95B07E-47A0-4D62-859A-934624C8D873}"/>
          </ac:picMkLst>
        </pc:picChg>
      </pc:sldChg>
      <pc:sldChg chg="addSp modSp new">
        <pc:chgData name="" userId="" providerId="" clId="Web-{98EEA36A-B8E4-4F57-94C9-F3D64CF16086}" dt="2020-05-02T20:08:21.915" v="130"/>
        <pc:sldMkLst>
          <pc:docMk/>
          <pc:sldMk cId="3938480589" sldId="302"/>
        </pc:sldMkLst>
        <pc:picChg chg="add mod">
          <ac:chgData name="" userId="" providerId="" clId="Web-{98EEA36A-B8E4-4F57-94C9-F3D64CF16086}" dt="2020-05-02T20:08:21.915" v="130"/>
          <ac:picMkLst>
            <pc:docMk/>
            <pc:sldMk cId="3938480589" sldId="302"/>
            <ac:picMk id="2" creationId="{23BBAEF1-440E-4B9E-BA2D-854387CE46F8}"/>
          </ac:picMkLst>
        </pc:picChg>
      </pc:sldChg>
    </pc:docChg>
  </pc:docChgLst>
  <pc:docChgLst>
    <pc:chgData clId="Web-{1A9871B8-C8E4-4D03-9AB0-1CFA7EB09AEC}"/>
    <pc:docChg chg="modSld">
      <pc:chgData name="" userId="" providerId="" clId="Web-{1A9871B8-C8E4-4D03-9AB0-1CFA7EB09AEC}" dt="2020-05-02T18:58:03.701" v="73" actId="1076"/>
      <pc:docMkLst>
        <pc:docMk/>
      </pc:docMkLst>
      <pc:sldChg chg="addSp delSp modSp">
        <pc:chgData name="" userId="" providerId="" clId="Web-{1A9871B8-C8E4-4D03-9AB0-1CFA7EB09AEC}" dt="2020-05-02T18:58:03.701" v="73" actId="1076"/>
        <pc:sldMkLst>
          <pc:docMk/>
          <pc:sldMk cId="2355302691" sldId="295"/>
        </pc:sldMkLst>
        <pc:spChg chg="add del">
          <ac:chgData name="" userId="" providerId="" clId="Web-{1A9871B8-C8E4-4D03-9AB0-1CFA7EB09AEC}" dt="2020-05-02T18:53:42.590" v="26"/>
          <ac:spMkLst>
            <pc:docMk/>
            <pc:sldMk cId="2355302691" sldId="295"/>
            <ac:spMk id="6" creationId="{009A3432-E38B-4645-A419-F7730F1EB18E}"/>
          </ac:spMkLst>
        </pc:spChg>
        <pc:spChg chg="add del mod">
          <ac:chgData name="" userId="" providerId="" clId="Web-{1A9871B8-C8E4-4D03-9AB0-1CFA7EB09AEC}" dt="2020-05-02T18:53:39.262" v="25"/>
          <ac:spMkLst>
            <pc:docMk/>
            <pc:sldMk cId="2355302691" sldId="295"/>
            <ac:spMk id="7" creationId="{195D65E5-9708-4A61-8EDB-B0E287E38DED}"/>
          </ac:spMkLst>
        </pc:spChg>
        <pc:spChg chg="add del mod">
          <ac:chgData name="" userId="" providerId="" clId="Web-{1A9871B8-C8E4-4D03-9AB0-1CFA7EB09AEC}" dt="2020-05-02T18:53:27.606" v="23"/>
          <ac:spMkLst>
            <pc:docMk/>
            <pc:sldMk cId="2355302691" sldId="295"/>
            <ac:spMk id="8" creationId="{113D595D-8443-4B6B-B815-3C376CB54890}"/>
          </ac:spMkLst>
        </pc:spChg>
        <pc:spChg chg="add del">
          <ac:chgData name="" userId="" providerId="" clId="Web-{1A9871B8-C8E4-4D03-9AB0-1CFA7EB09AEC}" dt="2020-05-02T18:53:54.559" v="29"/>
          <ac:spMkLst>
            <pc:docMk/>
            <pc:sldMk cId="2355302691" sldId="295"/>
            <ac:spMk id="9" creationId="{7F6A6FBA-7AFD-4A11-8994-EF13E533D543}"/>
          </ac:spMkLst>
        </pc:spChg>
        <pc:spChg chg="add del">
          <ac:chgData name="" userId="" providerId="" clId="Web-{1A9871B8-C8E4-4D03-9AB0-1CFA7EB09AEC}" dt="2020-05-02T18:53:50.543" v="28"/>
          <ac:spMkLst>
            <pc:docMk/>
            <pc:sldMk cId="2355302691" sldId="295"/>
            <ac:spMk id="10" creationId="{F46D368F-6BF7-4C64-93F0-6B6BCC35FAD8}"/>
          </ac:spMkLst>
        </pc:spChg>
        <pc:spChg chg="add del">
          <ac:chgData name="" userId="" providerId="" clId="Web-{1A9871B8-C8E4-4D03-9AB0-1CFA7EB09AEC}" dt="2020-05-02T18:53:45.498" v="27"/>
          <ac:spMkLst>
            <pc:docMk/>
            <pc:sldMk cId="2355302691" sldId="295"/>
            <ac:spMk id="11" creationId="{7BA144A2-B103-4E09-8033-7863311F7B47}"/>
          </ac:spMkLst>
        </pc:spChg>
        <pc:spChg chg="add mod">
          <ac:chgData name="" userId="" providerId="" clId="Web-{1A9871B8-C8E4-4D03-9AB0-1CFA7EB09AEC}" dt="2020-05-02T18:55:41.528" v="50" actId="20577"/>
          <ac:spMkLst>
            <pc:docMk/>
            <pc:sldMk cId="2355302691" sldId="295"/>
            <ac:spMk id="12" creationId="{C2E3CC8F-9B51-44DE-A9BE-0D7C79249F71}"/>
          </ac:spMkLst>
        </pc:spChg>
        <pc:spChg chg="add mod">
          <ac:chgData name="" userId="" providerId="" clId="Web-{1A9871B8-C8E4-4D03-9AB0-1CFA7EB09AEC}" dt="2020-05-02T18:54:35.434" v="40" actId="20577"/>
          <ac:spMkLst>
            <pc:docMk/>
            <pc:sldMk cId="2355302691" sldId="295"/>
            <ac:spMk id="13" creationId="{E2071734-AEC2-4942-9568-E142FAA2884B}"/>
          </ac:spMkLst>
        </pc:spChg>
        <pc:spChg chg="add del">
          <ac:chgData name="" userId="" providerId="" clId="Web-{1A9871B8-C8E4-4D03-9AB0-1CFA7EB09AEC}" dt="2020-05-02T18:53:59.715" v="31"/>
          <ac:spMkLst>
            <pc:docMk/>
            <pc:sldMk cId="2355302691" sldId="295"/>
            <ac:spMk id="14" creationId="{C653F578-B3FB-4910-BE49-04A5B5970D23}"/>
          </ac:spMkLst>
        </pc:spChg>
        <pc:spChg chg="add del">
          <ac:chgData name="" userId="" providerId="" clId="Web-{1A9871B8-C8E4-4D03-9AB0-1CFA7EB09AEC}" dt="2020-05-02T18:53:56.856" v="30"/>
          <ac:spMkLst>
            <pc:docMk/>
            <pc:sldMk cId="2355302691" sldId="295"/>
            <ac:spMk id="15" creationId="{7A9CCBED-D1F4-478C-A8BE-63E6F2A60E87}"/>
          </ac:spMkLst>
        </pc:spChg>
        <pc:spChg chg="add del">
          <ac:chgData name="" userId="" providerId="" clId="Web-{1A9871B8-C8E4-4D03-9AB0-1CFA7EB09AEC}" dt="2020-05-02T18:54:11.030" v="34"/>
          <ac:spMkLst>
            <pc:docMk/>
            <pc:sldMk cId="2355302691" sldId="295"/>
            <ac:spMk id="16" creationId="{08D75EC6-F8A8-4DD1-926B-AB6B54D64CF3}"/>
          </ac:spMkLst>
        </pc:spChg>
        <pc:spChg chg="add del">
          <ac:chgData name="" userId="" providerId="" clId="Web-{1A9871B8-C8E4-4D03-9AB0-1CFA7EB09AEC}" dt="2020-05-02T18:54:07.450" v="33"/>
          <ac:spMkLst>
            <pc:docMk/>
            <pc:sldMk cId="2355302691" sldId="295"/>
            <ac:spMk id="17" creationId="{7AADD9D7-63A7-4FB9-B215-4A352C5B0FBC}"/>
          </ac:spMkLst>
        </pc:spChg>
        <pc:spChg chg="add del">
          <ac:chgData name="" userId="" providerId="" clId="Web-{1A9871B8-C8E4-4D03-9AB0-1CFA7EB09AEC}" dt="2020-05-02T18:54:04.217" v="32"/>
          <ac:spMkLst>
            <pc:docMk/>
            <pc:sldMk cId="2355302691" sldId="295"/>
            <ac:spMk id="18" creationId="{58BFE4B8-A0EF-43E4-85B2-0BC8815ABC8E}"/>
          </ac:spMkLst>
        </pc:spChg>
        <pc:spChg chg="add mod">
          <ac:chgData name="" userId="" providerId="" clId="Web-{1A9871B8-C8E4-4D03-9AB0-1CFA7EB09AEC}" dt="2020-05-02T18:56:27.560" v="70" actId="20577"/>
          <ac:spMkLst>
            <pc:docMk/>
            <pc:sldMk cId="2355302691" sldId="295"/>
            <ac:spMk id="19" creationId="{0B19D664-0BC6-430B-B825-9E5FA8235188}"/>
          </ac:spMkLst>
        </pc:spChg>
        <pc:picChg chg="add del mod">
          <ac:chgData name="" userId="" providerId="" clId="Web-{1A9871B8-C8E4-4D03-9AB0-1CFA7EB09AEC}" dt="2020-05-02T18:53:13.699" v="14"/>
          <ac:picMkLst>
            <pc:docMk/>
            <pc:sldMk cId="2355302691" sldId="295"/>
            <ac:picMk id="2" creationId="{D316DA93-9187-4B96-8A14-91DADF4180B5}"/>
          </ac:picMkLst>
        </pc:picChg>
        <pc:picChg chg="add del mod">
          <ac:chgData name="" userId="" providerId="" clId="Web-{1A9871B8-C8E4-4D03-9AB0-1CFA7EB09AEC}" dt="2020-05-02T18:53:13.590" v="10"/>
          <ac:picMkLst>
            <pc:docMk/>
            <pc:sldMk cId="2355302691" sldId="295"/>
            <ac:picMk id="4" creationId="{61356ED5-2CEE-48C2-A9B7-DA1884D1A79E}"/>
          </ac:picMkLst>
        </pc:picChg>
        <pc:picChg chg="add mod">
          <ac:chgData name="" userId="" providerId="" clId="Web-{1A9871B8-C8E4-4D03-9AB0-1CFA7EB09AEC}" dt="2020-05-02T18:58:03.701" v="73" actId="1076"/>
          <ac:picMkLst>
            <pc:docMk/>
            <pc:sldMk cId="2355302691" sldId="295"/>
            <ac:picMk id="20" creationId="{96A826C3-8B7B-4C4A-80BB-E4BDF3E91B6D}"/>
          </ac:picMkLst>
        </pc:picChg>
      </pc:sldChg>
    </pc:docChg>
  </pc:docChgLst>
  <pc:docChgLst>
    <pc:chgData clId="Web-{594C973C-E770-4099-AB14-9F2AE8A3920B}"/>
    <pc:docChg chg="modSld">
      <pc:chgData name="" userId="" providerId="" clId="Web-{594C973C-E770-4099-AB14-9F2AE8A3920B}" dt="2020-05-02T20:15:49.955" v="2"/>
      <pc:docMkLst>
        <pc:docMk/>
      </pc:docMkLst>
      <pc:sldChg chg="addSp delSp modSp">
        <pc:chgData name="" userId="" providerId="" clId="Web-{594C973C-E770-4099-AB14-9F2AE8A3920B}" dt="2020-05-02T20:15:49.955" v="2"/>
        <pc:sldMkLst>
          <pc:docMk/>
          <pc:sldMk cId="3938480589" sldId="302"/>
        </pc:sldMkLst>
        <pc:picChg chg="del mod">
          <ac:chgData name="" userId="" providerId="" clId="Web-{594C973C-E770-4099-AB14-9F2AE8A3920B}" dt="2020-05-02T20:14:49.311" v="1"/>
          <ac:picMkLst>
            <pc:docMk/>
            <pc:sldMk cId="3938480589" sldId="302"/>
            <ac:picMk id="2" creationId="{23BBAEF1-440E-4B9E-BA2D-854387CE46F8}"/>
          </ac:picMkLst>
        </pc:picChg>
        <pc:picChg chg="add mod">
          <ac:chgData name="" userId="" providerId="" clId="Web-{594C973C-E770-4099-AB14-9F2AE8A3920B}" dt="2020-05-02T20:15:49.955" v="2"/>
          <ac:picMkLst>
            <pc:docMk/>
            <pc:sldMk cId="3938480589" sldId="302"/>
            <ac:picMk id="4" creationId="{4599D145-87D1-44E8-ADED-2269521F4032}"/>
          </ac:picMkLst>
        </pc:picChg>
      </pc:sldChg>
    </pc:docChg>
  </pc:docChgLst>
  <pc:docChgLst>
    <pc:chgData clId="Web-{E941A0CA-388E-4428-978B-130475558CC2}"/>
    <pc:docChg chg="modSld">
      <pc:chgData name="" userId="" providerId="" clId="Web-{E941A0CA-388E-4428-978B-130475558CC2}" dt="2020-05-02T20:39:50.252" v="1"/>
      <pc:docMkLst>
        <pc:docMk/>
      </pc:docMkLst>
      <pc:sldChg chg="addSp modSp">
        <pc:chgData name="" userId="" providerId="" clId="Web-{E941A0CA-388E-4428-978B-130475558CC2}" dt="2020-05-02T20:39:50.252" v="1"/>
        <pc:sldMkLst>
          <pc:docMk/>
          <pc:sldMk cId="1774822367" sldId="304"/>
        </pc:sldMkLst>
        <pc:picChg chg="mod">
          <ac:chgData name="" userId="" providerId="" clId="Web-{E941A0CA-388E-4428-978B-130475558CC2}" dt="2020-05-02T20:38:34.436" v="0" actId="1076"/>
          <ac:picMkLst>
            <pc:docMk/>
            <pc:sldMk cId="1774822367" sldId="304"/>
            <ac:picMk id="3" creationId="{D9861BCF-7262-4D90-B1D9-46D24D027233}"/>
          </ac:picMkLst>
        </pc:picChg>
        <pc:picChg chg="add mod">
          <ac:chgData name="" userId="" providerId="" clId="Web-{E941A0CA-388E-4428-978B-130475558CC2}" dt="2020-05-02T20:39:50.252" v="1"/>
          <ac:picMkLst>
            <pc:docMk/>
            <pc:sldMk cId="1774822367" sldId="304"/>
            <ac:picMk id="5" creationId="{D7E12DA4-889F-44C5-AAD0-3C1DB9C8B522}"/>
          </ac:picMkLst>
        </pc:picChg>
      </pc:sldChg>
    </pc:docChg>
  </pc:docChgLst>
  <pc:docChgLst>
    <pc:chgData clId="Web-{E2EB7986-30CE-4FC5-A397-9A6141AF666B}"/>
    <pc:docChg chg="addSld modSld">
      <pc:chgData name="" userId="" providerId="" clId="Web-{E2EB7986-30CE-4FC5-A397-9A6141AF666B}" dt="2020-05-02T19:22:54.963" v="116"/>
      <pc:docMkLst>
        <pc:docMk/>
      </pc:docMkLst>
      <pc:sldChg chg="modSp mod setBg">
        <pc:chgData name="" userId="" providerId="" clId="Web-{E2EB7986-30CE-4FC5-A397-9A6141AF666B}" dt="2020-05-02T19:19:23.430" v="94" actId="1076"/>
        <pc:sldMkLst>
          <pc:docMk/>
          <pc:sldMk cId="2355302691" sldId="295"/>
        </pc:sldMkLst>
        <pc:spChg chg="mod">
          <ac:chgData name="" userId="" providerId="" clId="Web-{E2EB7986-30CE-4FC5-A397-9A6141AF666B}" dt="2020-05-02T19:18:26.023" v="87" actId="20577"/>
          <ac:spMkLst>
            <pc:docMk/>
            <pc:sldMk cId="2355302691" sldId="295"/>
            <ac:spMk id="12" creationId="{C2E3CC8F-9B51-44DE-A9BE-0D7C79249F71}"/>
          </ac:spMkLst>
        </pc:spChg>
        <pc:spChg chg="mod">
          <ac:chgData name="" userId="" providerId="" clId="Web-{E2EB7986-30CE-4FC5-A397-9A6141AF666B}" dt="2020-05-02T19:18:49.617" v="91" actId="1076"/>
          <ac:spMkLst>
            <pc:docMk/>
            <pc:sldMk cId="2355302691" sldId="295"/>
            <ac:spMk id="19" creationId="{0B19D664-0BC6-430B-B825-9E5FA8235188}"/>
          </ac:spMkLst>
        </pc:spChg>
        <pc:picChg chg="mod">
          <ac:chgData name="" userId="" providerId="" clId="Web-{E2EB7986-30CE-4FC5-A397-9A6141AF666B}" dt="2020-05-02T19:19:13.445" v="93" actId="14100"/>
          <ac:picMkLst>
            <pc:docMk/>
            <pc:sldMk cId="2355302691" sldId="295"/>
            <ac:picMk id="20" creationId="{96A826C3-8B7B-4C4A-80BB-E4BDF3E91B6D}"/>
          </ac:picMkLst>
        </pc:picChg>
        <pc:picChg chg="mod">
          <ac:chgData name="" userId="" providerId="" clId="Web-{E2EB7986-30CE-4FC5-A397-9A6141AF666B}" dt="2020-05-02T19:19:23.430" v="94" actId="1076"/>
          <ac:picMkLst>
            <pc:docMk/>
            <pc:sldMk cId="2355302691" sldId="295"/>
            <ac:picMk id="22" creationId="{02A234AE-2F7D-4B58-BB61-DA4736BEBAE9}"/>
          </ac:picMkLst>
        </pc:picChg>
      </pc:sldChg>
      <pc:sldChg chg="addSp modSp new mod setBg">
        <pc:chgData name="" userId="" providerId="" clId="Web-{E2EB7986-30CE-4FC5-A397-9A6141AF666B}" dt="2020-05-02T19:22:54.963" v="116"/>
        <pc:sldMkLst>
          <pc:docMk/>
          <pc:sldMk cId="513036962" sldId="296"/>
        </pc:sldMkLst>
        <pc:spChg chg="add mod">
          <ac:chgData name="" userId="" providerId="" clId="Web-{E2EB7986-30CE-4FC5-A397-9A6141AF666B}" dt="2020-05-02T19:22:45.698" v="115" actId="1076"/>
          <ac:spMkLst>
            <pc:docMk/>
            <pc:sldMk cId="513036962" sldId="296"/>
            <ac:spMk id="4" creationId="{76E4A718-7A6A-4ED1-B810-0459F89B1CBF}"/>
          </ac:spMkLst>
        </pc:spChg>
        <pc:picChg chg="add mod">
          <ac:chgData name="" userId="" providerId="" clId="Web-{E2EB7986-30CE-4FC5-A397-9A6141AF666B}" dt="2020-05-02T19:20:53.165" v="99" actId="14100"/>
          <ac:picMkLst>
            <pc:docMk/>
            <pc:sldMk cId="513036962" sldId="296"/>
            <ac:picMk id="2" creationId="{6E98A640-8623-4086-8C3D-FD77B6DD9F6D}"/>
          </ac:picMkLst>
        </pc:picChg>
      </pc:sldChg>
    </pc:docChg>
  </pc:docChgLst>
  <pc:docChgLst>
    <pc:chgData clId="Web-{7880B276-6DA5-417D-BF75-998BF5C666F5}"/>
    <pc:docChg chg="modSld">
      <pc:chgData name="" userId="" providerId="" clId="Web-{7880B276-6DA5-417D-BF75-998BF5C666F5}" dt="2020-05-06T19:58:08.270" v="5" actId="20577"/>
      <pc:docMkLst>
        <pc:docMk/>
      </pc:docMkLst>
      <pc:sldChg chg="modSp">
        <pc:chgData name="" userId="" providerId="" clId="Web-{7880B276-6DA5-417D-BF75-998BF5C666F5}" dt="2020-05-06T19:57:45.786" v="0" actId="20577"/>
        <pc:sldMkLst>
          <pc:docMk/>
          <pc:sldMk cId="3507068268" sldId="279"/>
        </pc:sldMkLst>
        <pc:spChg chg="mod">
          <ac:chgData name="" userId="" providerId="" clId="Web-{7880B276-6DA5-417D-BF75-998BF5C666F5}" dt="2020-05-06T19:57:45.786" v="0" actId="20577"/>
          <ac:spMkLst>
            <pc:docMk/>
            <pc:sldMk cId="3507068268" sldId="279"/>
            <ac:spMk id="2" creationId="{834F626F-7473-45A7-9410-497C62DD53CF}"/>
          </ac:spMkLst>
        </pc:spChg>
      </pc:sldChg>
      <pc:sldChg chg="modSp">
        <pc:chgData name="" userId="" providerId="" clId="Web-{7880B276-6DA5-417D-BF75-998BF5C666F5}" dt="2020-05-06T19:58:05.958" v="3" actId="20577"/>
        <pc:sldMkLst>
          <pc:docMk/>
          <pc:sldMk cId="1209658424" sldId="303"/>
        </pc:sldMkLst>
        <pc:spChg chg="mod">
          <ac:chgData name="" userId="" providerId="" clId="Web-{7880B276-6DA5-417D-BF75-998BF5C666F5}" dt="2020-05-06T19:58:05.958" v="3" actId="20577"/>
          <ac:spMkLst>
            <pc:docMk/>
            <pc:sldMk cId="1209658424" sldId="303"/>
            <ac:spMk id="2" creationId="{51A783DE-9B6F-47E9-9021-F413BE9ACA03}"/>
          </ac:spMkLst>
        </pc:spChg>
      </pc:sldChg>
    </pc:docChg>
  </pc:docChgLst>
  <pc:docChgLst>
    <pc:chgData clId="Web-{6547328E-33BE-4F51-A77C-5900C940914E}"/>
    <pc:docChg chg="addSld modSld">
      <pc:chgData name="" userId="" providerId="" clId="Web-{6547328E-33BE-4F51-A77C-5900C940914E}" dt="2020-05-02T15:24:04.917" v="314" actId="1076"/>
      <pc:docMkLst>
        <pc:docMk/>
      </pc:docMkLst>
      <pc:sldChg chg="addSp modSp mod setBg">
        <pc:chgData name="" userId="" providerId="" clId="Web-{6547328E-33BE-4F51-A77C-5900C940914E}" dt="2020-05-02T14:57:29.986" v="46"/>
        <pc:sldMkLst>
          <pc:docMk/>
          <pc:sldMk cId="3060415839" sldId="284"/>
        </pc:sldMkLst>
        <pc:spChg chg="add mod">
          <ac:chgData name="" userId="" providerId="" clId="Web-{6547328E-33BE-4F51-A77C-5900C940914E}" dt="2020-05-02T14:57:17.251" v="45" actId="14100"/>
          <ac:spMkLst>
            <pc:docMk/>
            <pc:sldMk cId="3060415839" sldId="284"/>
            <ac:spMk id="4" creationId="{DDAD7081-4A3D-468E-B00F-2ED1E11BBA06}"/>
          </ac:spMkLst>
        </pc:spChg>
        <pc:picChg chg="add mod">
          <ac:chgData name="" userId="" providerId="" clId="Web-{6547328E-33BE-4F51-A77C-5900C940914E}" dt="2020-05-02T14:57:09.641" v="44" actId="1076"/>
          <ac:picMkLst>
            <pc:docMk/>
            <pc:sldMk cId="3060415839" sldId="284"/>
            <ac:picMk id="2" creationId="{DE84CBC1-E4BC-477F-A432-197581ED8BD5}"/>
          </ac:picMkLst>
        </pc:picChg>
      </pc:sldChg>
      <pc:sldChg chg="addSp modSp new mod setBg">
        <pc:chgData name="" userId="" providerId="" clId="Web-{6547328E-33BE-4F51-A77C-5900C940914E}" dt="2020-05-02T14:50:56.074" v="21"/>
        <pc:sldMkLst>
          <pc:docMk/>
          <pc:sldMk cId="1560541776" sldId="286"/>
        </pc:sldMkLst>
        <pc:spChg chg="add mod">
          <ac:chgData name="" userId="" providerId="" clId="Web-{6547328E-33BE-4F51-A77C-5900C940914E}" dt="2020-05-02T14:50:55.996" v="19" actId="20577"/>
          <ac:spMkLst>
            <pc:docMk/>
            <pc:sldMk cId="1560541776" sldId="286"/>
            <ac:spMk id="4" creationId="{F1051703-D03E-4DBA-B6F3-9C6A19CA8B15}"/>
          </ac:spMkLst>
        </pc:spChg>
        <pc:picChg chg="add mod">
          <ac:chgData name="" userId="" providerId="" clId="Web-{6547328E-33BE-4F51-A77C-5900C940914E}" dt="2020-05-02T14:49:01.130" v="4" actId="14100"/>
          <ac:picMkLst>
            <pc:docMk/>
            <pc:sldMk cId="1560541776" sldId="286"/>
            <ac:picMk id="2" creationId="{959D2EA7-13F9-4621-A8C7-B3DF6FE56CD6}"/>
          </ac:picMkLst>
        </pc:picChg>
      </pc:sldChg>
      <pc:sldChg chg="addSp modSp new mod setBg">
        <pc:chgData name="" userId="" providerId="" clId="Web-{6547328E-33BE-4F51-A77C-5900C940914E}" dt="2020-05-02T15:04:36.228" v="181"/>
        <pc:sldMkLst>
          <pc:docMk/>
          <pc:sldMk cId="1719302838" sldId="287"/>
        </pc:sldMkLst>
        <pc:spChg chg="add mod">
          <ac:chgData name="" userId="" providerId="" clId="Web-{6547328E-33BE-4F51-A77C-5900C940914E}" dt="2020-05-02T15:04:35.572" v="179" actId="20577"/>
          <ac:spMkLst>
            <pc:docMk/>
            <pc:sldMk cId="1719302838" sldId="287"/>
            <ac:spMk id="4" creationId="{76310571-9AB1-4A7D-B633-39D3E382B115}"/>
          </ac:spMkLst>
        </pc:spChg>
        <pc:picChg chg="add mod">
          <ac:chgData name="" userId="" providerId="" clId="Web-{6547328E-33BE-4F51-A77C-5900C940914E}" dt="2020-05-02T14:59:18.898" v="51" actId="14100"/>
          <ac:picMkLst>
            <pc:docMk/>
            <pc:sldMk cId="1719302838" sldId="287"/>
            <ac:picMk id="2" creationId="{720266A4-27C8-48E5-9935-8817BF649644}"/>
          </ac:picMkLst>
        </pc:picChg>
      </pc:sldChg>
      <pc:sldChg chg="addSp modSp new mod setBg">
        <pc:chgData name="" userId="" providerId="" clId="Web-{6547328E-33BE-4F51-A77C-5900C940914E}" dt="2020-05-02T15:08:20.537" v="202"/>
        <pc:sldMkLst>
          <pc:docMk/>
          <pc:sldMk cId="380729976" sldId="288"/>
        </pc:sldMkLst>
        <pc:spChg chg="add mod">
          <ac:chgData name="" userId="" providerId="" clId="Web-{6547328E-33BE-4F51-A77C-5900C940914E}" dt="2020-05-02T15:08:12.115" v="201" actId="1076"/>
          <ac:spMkLst>
            <pc:docMk/>
            <pc:sldMk cId="380729976" sldId="288"/>
            <ac:spMk id="2" creationId="{811C4773-F501-4D8C-B2A2-ED5DFA4E4657}"/>
          </ac:spMkLst>
        </pc:spChg>
      </pc:sldChg>
      <pc:sldChg chg="addSp modSp new mod setBg">
        <pc:chgData name="" userId="" providerId="" clId="Web-{6547328E-33BE-4F51-A77C-5900C940914E}" dt="2020-05-02T15:14:39.948" v="252"/>
        <pc:sldMkLst>
          <pc:docMk/>
          <pc:sldMk cId="4057703592" sldId="289"/>
        </pc:sldMkLst>
        <pc:spChg chg="add mod">
          <ac:chgData name="" userId="" providerId="" clId="Web-{6547328E-33BE-4F51-A77C-5900C940914E}" dt="2020-05-02T15:14:39.433" v="250" actId="20577"/>
          <ac:spMkLst>
            <pc:docMk/>
            <pc:sldMk cId="4057703592" sldId="289"/>
            <ac:spMk id="2" creationId="{DE298D85-B41D-4E92-8A20-0CA2FE136FEB}"/>
          </ac:spMkLst>
        </pc:spChg>
      </pc:sldChg>
      <pc:sldChg chg="addSp modSp new mod setBg">
        <pc:chgData name="" userId="" providerId="" clId="Web-{6547328E-33BE-4F51-A77C-5900C940914E}" dt="2020-05-02T15:18:20.320" v="280"/>
        <pc:sldMkLst>
          <pc:docMk/>
          <pc:sldMk cId="3661269337" sldId="290"/>
        </pc:sldMkLst>
        <pc:spChg chg="add mod">
          <ac:chgData name="" userId="" providerId="" clId="Web-{6547328E-33BE-4F51-A77C-5900C940914E}" dt="2020-05-02T15:18:19.914" v="278" actId="20577"/>
          <ac:spMkLst>
            <pc:docMk/>
            <pc:sldMk cId="3661269337" sldId="290"/>
            <ac:spMk id="4" creationId="{9E14F70D-4762-4E80-ACDF-C7E246FEAC8D}"/>
          </ac:spMkLst>
        </pc:spChg>
        <pc:picChg chg="add mod">
          <ac:chgData name="" userId="" providerId="" clId="Web-{6547328E-33BE-4F51-A77C-5900C940914E}" dt="2020-05-02T15:16:30.376" v="257" actId="14100"/>
          <ac:picMkLst>
            <pc:docMk/>
            <pc:sldMk cId="3661269337" sldId="290"/>
            <ac:picMk id="2" creationId="{1FC46DF4-816F-46DC-8935-E6B08D968FB9}"/>
          </ac:picMkLst>
        </pc:picChg>
      </pc:sldChg>
      <pc:sldChg chg="addSp modSp new mod setBg">
        <pc:chgData name="" userId="" providerId="" clId="Web-{6547328E-33BE-4F51-A77C-5900C940914E}" dt="2020-05-02T15:20:56.860" v="296" actId="1076"/>
        <pc:sldMkLst>
          <pc:docMk/>
          <pc:sldMk cId="2438087705" sldId="291"/>
        </pc:sldMkLst>
        <pc:spChg chg="add mod">
          <ac:chgData name="" userId="" providerId="" clId="Web-{6547328E-33BE-4F51-A77C-5900C940914E}" dt="2020-05-02T15:20:56.860" v="296" actId="1076"/>
          <ac:spMkLst>
            <pc:docMk/>
            <pc:sldMk cId="2438087705" sldId="291"/>
            <ac:spMk id="4" creationId="{5189F624-783F-413E-BF9C-C66C101EDBE7}"/>
          </ac:spMkLst>
        </pc:spChg>
        <pc:picChg chg="add mod">
          <ac:chgData name="" userId="" providerId="" clId="Web-{6547328E-33BE-4F51-A77C-5900C940914E}" dt="2020-05-02T15:19:36.996" v="286" actId="14100"/>
          <ac:picMkLst>
            <pc:docMk/>
            <pc:sldMk cId="2438087705" sldId="291"/>
            <ac:picMk id="2" creationId="{917DDBAA-E986-465C-A945-6E034D6B35FD}"/>
          </ac:picMkLst>
        </pc:picChg>
      </pc:sldChg>
      <pc:sldChg chg="addSp modSp new mod setBg">
        <pc:chgData name="" userId="" providerId="" clId="Web-{6547328E-33BE-4F51-A77C-5900C940914E}" dt="2020-05-02T15:24:04.917" v="314" actId="1076"/>
        <pc:sldMkLst>
          <pc:docMk/>
          <pc:sldMk cId="322110928" sldId="292"/>
        </pc:sldMkLst>
        <pc:spChg chg="add mod">
          <ac:chgData name="" userId="" providerId="" clId="Web-{6547328E-33BE-4F51-A77C-5900C940914E}" dt="2020-05-02T15:24:04.917" v="314" actId="1076"/>
          <ac:spMkLst>
            <pc:docMk/>
            <pc:sldMk cId="322110928" sldId="292"/>
            <ac:spMk id="4" creationId="{455B190B-FAE6-4BB3-B16D-C3468629F508}"/>
          </ac:spMkLst>
        </pc:spChg>
        <pc:picChg chg="add mod">
          <ac:chgData name="" userId="" providerId="" clId="Web-{6547328E-33BE-4F51-A77C-5900C940914E}" dt="2020-05-02T15:22:45.991" v="302" actId="14100"/>
          <ac:picMkLst>
            <pc:docMk/>
            <pc:sldMk cId="322110928" sldId="292"/>
            <ac:picMk id="2" creationId="{E2A2B275-60CC-43C2-BDD4-B65F185B42AC}"/>
          </ac:picMkLst>
        </pc:picChg>
      </pc:sldChg>
    </pc:docChg>
  </pc:docChgLst>
  <pc:docChgLst>
    <pc:chgData clId="Web-{D2791E69-24D2-43D8-AA79-0DAEE3282AE2}"/>
    <pc:docChg chg="addSld modSld">
      <pc:chgData name="" userId="" providerId="" clId="Web-{D2791E69-24D2-43D8-AA79-0DAEE3282AE2}" dt="2020-05-02T14:27:46.888" v="115"/>
      <pc:docMkLst>
        <pc:docMk/>
      </pc:docMkLst>
      <pc:sldChg chg="modSp">
        <pc:chgData name="" userId="" providerId="" clId="Web-{D2791E69-24D2-43D8-AA79-0DAEE3282AE2}" dt="2020-05-02T14:06:13.614" v="2" actId="20577"/>
        <pc:sldMkLst>
          <pc:docMk/>
          <pc:sldMk cId="3507068268" sldId="279"/>
        </pc:sldMkLst>
        <pc:spChg chg="mod">
          <ac:chgData name="" userId="" providerId="" clId="Web-{D2791E69-24D2-43D8-AA79-0DAEE3282AE2}" dt="2020-05-02T14:06:13.614" v="2" actId="20577"/>
          <ac:spMkLst>
            <pc:docMk/>
            <pc:sldMk cId="3507068268" sldId="279"/>
            <ac:spMk id="2" creationId="{834F626F-7473-45A7-9410-497C62DD53CF}"/>
          </ac:spMkLst>
        </pc:spChg>
      </pc:sldChg>
      <pc:sldChg chg="addSp modSp new mod setBg">
        <pc:chgData name="" userId="" providerId="" clId="Web-{D2791E69-24D2-43D8-AA79-0DAEE3282AE2}" dt="2020-05-02T14:10:20.159" v="36" actId="1076"/>
        <pc:sldMkLst>
          <pc:docMk/>
          <pc:sldMk cId="1564105848" sldId="280"/>
        </pc:sldMkLst>
        <pc:spChg chg="add mod">
          <ac:chgData name="" userId="" providerId="" clId="Web-{D2791E69-24D2-43D8-AA79-0DAEE3282AE2}" dt="2020-05-02T14:08:23.372" v="27" actId="20577"/>
          <ac:spMkLst>
            <pc:docMk/>
            <pc:sldMk cId="1564105848" sldId="280"/>
            <ac:spMk id="4" creationId="{CB1F6E9C-2F9E-44C7-B9AE-69B67BEA14F5}"/>
          </ac:spMkLst>
        </pc:spChg>
        <pc:picChg chg="add mod">
          <ac:chgData name="" userId="" providerId="" clId="Web-{D2791E69-24D2-43D8-AA79-0DAEE3282AE2}" dt="2020-05-02T14:07:18.352" v="9" actId="14100"/>
          <ac:picMkLst>
            <pc:docMk/>
            <pc:sldMk cId="1564105848" sldId="280"/>
            <ac:picMk id="2" creationId="{A4CFE41F-88CF-4313-B8D0-AE1691805782}"/>
          </ac:picMkLst>
        </pc:picChg>
        <pc:picChg chg="add mod">
          <ac:chgData name="" userId="" providerId="" clId="Web-{D2791E69-24D2-43D8-AA79-0DAEE3282AE2}" dt="2020-05-02T14:10:20.159" v="36" actId="1076"/>
          <ac:picMkLst>
            <pc:docMk/>
            <pc:sldMk cId="1564105848" sldId="280"/>
            <ac:picMk id="5" creationId="{4F700F5E-784A-4CBB-BAFC-130EA461941D}"/>
          </ac:picMkLst>
        </pc:picChg>
      </pc:sldChg>
      <pc:sldChg chg="addSp modSp new mod setBg">
        <pc:chgData name="" userId="" providerId="" clId="Web-{D2791E69-24D2-43D8-AA79-0DAEE3282AE2}" dt="2020-05-02T14:13:23.060" v="56"/>
        <pc:sldMkLst>
          <pc:docMk/>
          <pc:sldMk cId="2376902538" sldId="281"/>
        </pc:sldMkLst>
        <pc:spChg chg="add mod">
          <ac:chgData name="" userId="" providerId="" clId="Web-{D2791E69-24D2-43D8-AA79-0DAEE3282AE2}" dt="2020-05-02T14:13:14.200" v="55" actId="1076"/>
          <ac:spMkLst>
            <pc:docMk/>
            <pc:sldMk cId="2376902538" sldId="281"/>
            <ac:spMk id="4" creationId="{1F88E0A4-C83A-471D-AA59-B4E530A95DE6}"/>
          </ac:spMkLst>
        </pc:spChg>
        <pc:picChg chg="add mod">
          <ac:chgData name="" userId="" providerId="" clId="Web-{D2791E69-24D2-43D8-AA79-0DAEE3282AE2}" dt="2020-05-02T14:11:47.351" v="41" actId="14100"/>
          <ac:picMkLst>
            <pc:docMk/>
            <pc:sldMk cId="2376902538" sldId="281"/>
            <ac:picMk id="2" creationId="{96C27159-A717-4D41-8601-E4A6BC4DDCF4}"/>
          </ac:picMkLst>
        </pc:picChg>
      </pc:sldChg>
      <pc:sldChg chg="addSp modSp new mod setBg">
        <pc:chgData name="" userId="" providerId="" clId="Web-{D2791E69-24D2-43D8-AA79-0DAEE3282AE2}" dt="2020-05-02T14:16:16.100" v="75"/>
        <pc:sldMkLst>
          <pc:docMk/>
          <pc:sldMk cId="2573549133" sldId="282"/>
        </pc:sldMkLst>
        <pc:spChg chg="add mod">
          <ac:chgData name="" userId="" providerId="" clId="Web-{D2791E69-24D2-43D8-AA79-0DAEE3282AE2}" dt="2020-05-02T14:16:06.803" v="74" actId="1076"/>
          <ac:spMkLst>
            <pc:docMk/>
            <pc:sldMk cId="2573549133" sldId="282"/>
            <ac:spMk id="4" creationId="{8D15ABFB-35D4-4E3D-8D98-EE5D8123B474}"/>
          </ac:spMkLst>
        </pc:spChg>
        <pc:picChg chg="add mod">
          <ac:chgData name="" userId="" providerId="" clId="Web-{D2791E69-24D2-43D8-AA79-0DAEE3282AE2}" dt="2020-05-02T14:14:45.799" v="61" actId="14100"/>
          <ac:picMkLst>
            <pc:docMk/>
            <pc:sldMk cId="2573549133" sldId="282"/>
            <ac:picMk id="2" creationId="{8D210401-EAFE-4733-9736-45EE1CBE9A21}"/>
          </ac:picMkLst>
        </pc:picChg>
      </pc:sldChg>
      <pc:sldChg chg="addSp modSp new mod setBg">
        <pc:chgData name="" userId="" providerId="" clId="Web-{D2791E69-24D2-43D8-AA79-0DAEE3282AE2}" dt="2020-05-02T14:20:05.519" v="95"/>
        <pc:sldMkLst>
          <pc:docMk/>
          <pc:sldMk cId="4237492825" sldId="283"/>
        </pc:sldMkLst>
        <pc:spChg chg="add mod">
          <ac:chgData name="" userId="" providerId="" clId="Web-{D2791E69-24D2-43D8-AA79-0DAEE3282AE2}" dt="2020-05-02T14:19:51.472" v="94" actId="1076"/>
          <ac:spMkLst>
            <pc:docMk/>
            <pc:sldMk cId="4237492825" sldId="283"/>
            <ac:spMk id="4" creationId="{857B9085-65C1-4722-8CE1-07DA533542B6}"/>
          </ac:spMkLst>
        </pc:spChg>
        <pc:picChg chg="add mod">
          <ac:chgData name="" userId="" providerId="" clId="Web-{D2791E69-24D2-43D8-AA79-0DAEE3282AE2}" dt="2020-05-02T14:18:54.375" v="81" actId="14100"/>
          <ac:picMkLst>
            <pc:docMk/>
            <pc:sldMk cId="4237492825" sldId="283"/>
            <ac:picMk id="2" creationId="{1A3F45BB-7E5C-4B50-815D-03BC343FDB4B}"/>
          </ac:picMkLst>
        </pc:picChg>
      </pc:sldChg>
      <pc:sldChg chg="new">
        <pc:chgData name="" userId="" providerId="" clId="Web-{D2791E69-24D2-43D8-AA79-0DAEE3282AE2}" dt="2020-05-02T14:24:04.298" v="96"/>
        <pc:sldMkLst>
          <pc:docMk/>
          <pc:sldMk cId="3060415839" sldId="284"/>
        </pc:sldMkLst>
      </pc:sldChg>
      <pc:sldChg chg="addSp modSp new mod setBg">
        <pc:chgData name="" userId="" providerId="" clId="Web-{D2791E69-24D2-43D8-AA79-0DAEE3282AE2}" dt="2020-05-02T14:27:46.888" v="115"/>
        <pc:sldMkLst>
          <pc:docMk/>
          <pc:sldMk cId="3977056319" sldId="285"/>
        </pc:sldMkLst>
        <pc:spChg chg="add mod">
          <ac:chgData name="" userId="" providerId="" clId="Web-{D2791E69-24D2-43D8-AA79-0DAEE3282AE2}" dt="2020-05-02T14:27:46.513" v="113" actId="20577"/>
          <ac:spMkLst>
            <pc:docMk/>
            <pc:sldMk cId="3977056319" sldId="285"/>
            <ac:spMk id="4" creationId="{7575590A-6FEC-404B-93F6-FC9A28430F1A}"/>
          </ac:spMkLst>
        </pc:spChg>
        <pc:picChg chg="add mod">
          <ac:chgData name="" userId="" providerId="" clId="Web-{D2791E69-24D2-43D8-AA79-0DAEE3282AE2}" dt="2020-05-02T14:26:33.931" v="101" actId="14100"/>
          <ac:picMkLst>
            <pc:docMk/>
            <pc:sldMk cId="3977056319" sldId="285"/>
            <ac:picMk id="2" creationId="{F2A29450-A5C7-40E1-95FD-A4076DFDEFA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954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84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8867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6590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09233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034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3158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9998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4589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077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205387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ru.m.wikipedia.org/wiki/%D0%92%D1%82%D0%BE%D1%80%D0%B0%D1%8F_%D0%BC%D0%B8%D1%80%D0%BE%D0%B2%D0%B0%D1%8F_%D0%B2%D0%BE%D0%B9%D0%BD%D0%B0" TargetMode="External"/><Relationship Id="rId7" Type="http://schemas.openxmlformats.org/officeDocument/2006/relationships/hyperlink" Target="https://ru.m.wikipedia.org/wiki/%D0%A1%D0%A8%D0%90"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ru.m.wikipedia.org/wiki/%D0%9F%D0%B5%D1%80%D0%B2%D1%8B%D0%B9_%D0%A3%D0%BA%D1%80%D0%B0%D0%B8%D0%BD%D1%81%D0%BA%D0%B8%D0%B9_%D1%84%D1%80%D0%BE%D0%BD%D1%82" TargetMode="External"/><Relationship Id="rId5" Type="http://schemas.openxmlformats.org/officeDocument/2006/relationships/hyperlink" Target="https://ru.m.wikipedia.org/wiki/%D0%AD%D0%BB%D1%8C%D0%B1%D0%B0_(%D1%80%D0%B5%D0%BA%D0%B0)" TargetMode="External"/><Relationship Id="rId4" Type="http://schemas.openxmlformats.org/officeDocument/2006/relationships/hyperlink" Target="https://ru.m.wikipedia.org/wiki/%D0%A2%D0%BE%D1%80%D0%B3%D0%B0%D1%83"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ru.m.wikipedia.org/wiki/%D0%92%D0%B5%D1%80%D0%BC%D0%B0%D1%85%D1%82" TargetMode="External"/><Relationship Id="rId13" Type="http://schemas.openxmlformats.org/officeDocument/2006/relationships/hyperlink" Target="https://ru.m.wikipedia.org/wiki/%D0%9A%D1%91%D0%BD%D0%B8%D0%B3%D1%81%D0%B1%D0%B5%D1%80%D0%B3" TargetMode="External"/><Relationship Id="rId3" Type="http://schemas.openxmlformats.org/officeDocument/2006/relationships/hyperlink" Target="https://ru.m.wikipedia.org/wiki/6_%D0%B0%D0%BF%D1%80%D0%B5%D0%BB%D1%8F" TargetMode="External"/><Relationship Id="rId7" Type="http://schemas.openxmlformats.org/officeDocument/2006/relationships/hyperlink" Target="https://ru.m.wikipedia.org/wiki/%D0%A0%D0%B0%D0%B1%D0%BE%D1%87%D0%B5-%D0%BA%D1%80%D0%B5%D1%81%D1%82%D1%8C%D1%8F%D0%BD%D1%81%D0%BA%D0%B0%D1%8F_%D0%9A%D1%80%D0%B0%D1%81%D0%BD%D0%B0%D1%8F_%D0%B0%D1%80%D0%BC%D0%B8%D1%8F" TargetMode="External"/><Relationship Id="rId12" Type="http://schemas.openxmlformats.org/officeDocument/2006/relationships/hyperlink" Target="https://ru.m.wikipedia.org/wiki/%D0%9A%D1%80%D0%B5%D0%BF%D0%BE%D1%81%D1%82%D1%8C"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ru.m.wikipedia.org/wiki/%D0%9E%D0%BF%D0%B5%D1%80%D0%B0%D1%86%D0%B8%D1%8F_(%D0%B2%D0%BE%D0%B5%D0%BD%D0%BD%D0%BE%D0%B5_%D0%B4%D0%B5%D0%BB%D0%BE)" TargetMode="External"/><Relationship Id="rId11" Type="http://schemas.openxmlformats.org/officeDocument/2006/relationships/hyperlink" Target="https://ru.m.wikipedia.org/wiki/%D0%93%D0%BE%D1%80%D0%BE%D0%B4" TargetMode="External"/><Relationship Id="rId5" Type="http://schemas.openxmlformats.org/officeDocument/2006/relationships/hyperlink" Target="https://ru.m.wikipedia.org/wiki/1945_%D0%B3%D0%BE%D0%B4" TargetMode="External"/><Relationship Id="rId10" Type="http://schemas.openxmlformats.org/officeDocument/2006/relationships/hyperlink" Target="https://ru.m.wikipedia.org/wiki/%D0%92%D0%B5%D0%BB%D0%B8%D0%BA%D0%B0%D1%8F_%D0%9E%D1%82%D0%B5%D1%87%D0%B5%D1%81%D1%82%D0%B2%D0%B5%D0%BD%D0%BD%D0%B0%D1%8F_%D0%B2%D0%BE%D0%B9%D0%BD%D0%B0" TargetMode="External"/><Relationship Id="rId4" Type="http://schemas.openxmlformats.org/officeDocument/2006/relationships/hyperlink" Target="https://ru.m.wikipedia.org/wiki/9_%D0%B0%D0%BF%D1%80%D0%B5%D0%BB%D1%8F" TargetMode="External"/><Relationship Id="rId9" Type="http://schemas.openxmlformats.org/officeDocument/2006/relationships/hyperlink" Target="https://ru.m.wikipedia.org/wiki/%D0%A2%D1%80%D0%B5%D1%82%D0%B8%D0%B9_%D1%80%D0%B5%D0%B9%D1%85" TargetMode="External"/><Relationship Id="rId14" Type="http://schemas.openxmlformats.org/officeDocument/2006/relationships/hyperlink" Target="https://ru.m.wikipedia.org/wiki/%D0%92%D0%BE%D1%81%D1%82%D0%BE%D1%87%D0%BD%D0%BE-%D0%9F%D1%80%D1%83%D1%81%D1%81%D0%BA%D0%B0%D1%8F_%D0%BE%D0%BF%D0%B5%D1%80%D0%B0%D1%86%D0%B8%D1%8F_(1945)"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ru.m.wikipedia.org/wiki/%D0%92%D0%B5%D1%80%D0%BC%D0%B0%D1%85%D1%82" TargetMode="External"/><Relationship Id="rId3" Type="http://schemas.openxmlformats.org/officeDocument/2006/relationships/hyperlink" Target="https://ru.m.wikipedia.org/wiki/%D0%92%D1%82%D0%BE%D1%80%D0%B0%D1%8F_%D0%BC%D0%B8%D1%80%D0%BE%D0%B2%D0%B0%D1%8F_%D0%B2%D0%BE%D0%B9%D0%BD%D0%B0" TargetMode="External"/><Relationship Id="rId7" Type="http://schemas.openxmlformats.org/officeDocument/2006/relationships/hyperlink" Target="https://ru.m.wikipedia.org/wiki/%D0%A1%D0%A8%D0%90"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ru.m.wikipedia.org/wiki/%D0%9F%D0%B5%D1%80%D0%B2%D1%8B%D0%B9_%D0%A3%D0%BA%D1%80%D0%B0%D0%B8%D0%BD%D1%81%D0%BA%D0%B8%D0%B9_%D1%84%D1%80%D0%BE%D0%BD%D1%82" TargetMode="External"/><Relationship Id="rId5" Type="http://schemas.openxmlformats.org/officeDocument/2006/relationships/hyperlink" Target="https://ru.m.wikipedia.org/wiki/%D0%AD%D0%BB%D1%8C%D0%B1%D0%B0_(%D1%80%D0%B5%D0%BA%D0%B0)" TargetMode="External"/><Relationship Id="rId4" Type="http://schemas.openxmlformats.org/officeDocument/2006/relationships/hyperlink" Target="https://ru.m.wikipedia.org/wiki/%D0%A2%D0%BE%D1%80%D0%B3%D0%B0%D1%8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r="15427"/>
          <a:stretch/>
        </p:blipFill>
        <p:spPr>
          <a:xfrm>
            <a:off x="0" y="-1"/>
            <a:ext cx="12192000" cy="6920269"/>
          </a:xfrm>
          <a:prstGeom prst="rect">
            <a:avLst/>
          </a:prstGeom>
        </p:spPr>
      </p:pic>
      <p:sp>
        <p:nvSpPr>
          <p:cNvPr id="4" name="TextBox 3">
            <a:extLst>
              <a:ext uri="{FF2B5EF4-FFF2-40B4-BE49-F238E27FC236}">
                <a16:creationId xmlns:a16="http://schemas.microsoft.com/office/drawing/2014/main" id="{3B66D998-C239-4D57-B36F-058103665D6A}"/>
              </a:ext>
            </a:extLst>
          </p:cNvPr>
          <p:cNvSpPr txBox="1"/>
          <p:nvPr/>
        </p:nvSpPr>
        <p:spPr>
          <a:xfrm>
            <a:off x="1072129" y="-1"/>
            <a:ext cx="84320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3600" b="1" dirty="0">
                <a:latin typeface="Bookman Old Style" pitchFamily="18" charset="0"/>
                <a:cs typeface="Calibri"/>
              </a:rPr>
              <a:t>МБУ ДО ЦВР "Золотой ключик"</a:t>
            </a:r>
          </a:p>
        </p:txBody>
      </p:sp>
    </p:spTree>
    <p:extLst>
      <p:ext uri="{BB962C8B-B14F-4D97-AF65-F5344CB8AC3E}">
        <p14:creationId xmlns:p14="http://schemas.microsoft.com/office/powerpoint/2010/main" val="2531582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E19F597-251A-47EB-9520-375B2ADFD7D3}"/>
              </a:ext>
            </a:extLst>
          </p:cNvPr>
          <p:cNvPicPr>
            <a:picLocks noChangeAspect="1"/>
          </p:cNvPicPr>
          <p:nvPr/>
        </p:nvPicPr>
        <p:blipFill>
          <a:blip r:embed="rId2"/>
          <a:stretch>
            <a:fillRect/>
          </a:stretch>
        </p:blipFill>
        <p:spPr>
          <a:xfrm>
            <a:off x="7240519" y="1137356"/>
            <a:ext cx="3674533" cy="4842933"/>
          </a:xfrm>
          <a:prstGeom prst="rect">
            <a:avLst/>
          </a:prstGeom>
        </p:spPr>
      </p:pic>
      <p:sp>
        <p:nvSpPr>
          <p:cNvPr id="4" name="TextBox 3">
            <a:extLst>
              <a:ext uri="{FF2B5EF4-FFF2-40B4-BE49-F238E27FC236}">
                <a16:creationId xmlns:a16="http://schemas.microsoft.com/office/drawing/2014/main" id="{486E4193-CD06-49D7-A251-3289986CD4A0}"/>
              </a:ext>
            </a:extLst>
          </p:cNvPr>
          <p:cNvSpPr txBox="1"/>
          <p:nvPr/>
        </p:nvSpPr>
        <p:spPr>
          <a:xfrm>
            <a:off x="1507067" y="183249"/>
            <a:ext cx="595920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b="1" dirty="0">
                <a:latin typeface="Times New Roman"/>
                <a:cs typeface="Times New Roman"/>
              </a:rPr>
              <a:t>Потапова (Горячева) </a:t>
            </a:r>
            <a:endParaRPr lang="ru-RU" sz="2800" b="1" dirty="0" smtClean="0">
              <a:latin typeface="Times New Roman"/>
              <a:cs typeface="Times New Roman"/>
            </a:endParaRPr>
          </a:p>
          <a:p>
            <a:r>
              <a:rPr lang="ru-RU" sz="2800" b="1" dirty="0" smtClean="0">
                <a:latin typeface="Times New Roman"/>
                <a:cs typeface="Times New Roman"/>
              </a:rPr>
              <a:t>     Анна </a:t>
            </a:r>
            <a:r>
              <a:rPr lang="ru-RU" sz="2800" b="1" dirty="0">
                <a:latin typeface="Times New Roman"/>
                <a:cs typeface="Times New Roman"/>
              </a:rPr>
              <a:t>Ивановна</a:t>
            </a:r>
          </a:p>
        </p:txBody>
      </p:sp>
      <p:sp>
        <p:nvSpPr>
          <p:cNvPr id="5" name="TextBox 4">
            <a:extLst>
              <a:ext uri="{FF2B5EF4-FFF2-40B4-BE49-F238E27FC236}">
                <a16:creationId xmlns:a16="http://schemas.microsoft.com/office/drawing/2014/main" id="{641F3886-4E49-42E2-853B-3F1CEEE59340}"/>
              </a:ext>
            </a:extLst>
          </p:cNvPr>
          <p:cNvSpPr txBox="1"/>
          <p:nvPr/>
        </p:nvSpPr>
        <p:spPr>
          <a:xfrm>
            <a:off x="6693877" y="209110"/>
            <a:ext cx="4572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dirty="0">
                <a:latin typeface="Times New Roman"/>
                <a:cs typeface="Calibri"/>
              </a:rPr>
              <a:t>    </a:t>
            </a:r>
            <a:r>
              <a:rPr lang="ru-RU" sz="2800" b="1" dirty="0">
                <a:latin typeface="Times New Roman"/>
                <a:cs typeface="Calibri"/>
              </a:rPr>
              <a:t>Горячев Яков Иванович</a:t>
            </a:r>
            <a:endParaRPr lang="ru-RU" b="1" dirty="0">
              <a:cs typeface="Calibri"/>
            </a:endParaRPr>
          </a:p>
        </p:txBody>
      </p:sp>
      <p:pic>
        <p:nvPicPr>
          <p:cNvPr id="6" name="Рисунок 6">
            <a:extLst>
              <a:ext uri="{FF2B5EF4-FFF2-40B4-BE49-F238E27FC236}">
                <a16:creationId xmlns:a16="http://schemas.microsoft.com/office/drawing/2014/main" id="{E6AF2474-E177-46AE-96E6-B65F4833809E}"/>
              </a:ext>
            </a:extLst>
          </p:cNvPr>
          <p:cNvPicPr>
            <a:picLocks noChangeAspect="1"/>
          </p:cNvPicPr>
          <p:nvPr/>
        </p:nvPicPr>
        <p:blipFill>
          <a:blip r:embed="rId3"/>
          <a:stretch>
            <a:fillRect/>
          </a:stretch>
        </p:blipFill>
        <p:spPr>
          <a:xfrm>
            <a:off x="1507067" y="1289755"/>
            <a:ext cx="3404558" cy="4998155"/>
          </a:xfrm>
          <a:prstGeom prst="rect">
            <a:avLst/>
          </a:prstGeom>
        </p:spPr>
      </p:pic>
      <p:pic>
        <p:nvPicPr>
          <p:cNvPr id="7"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67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2E3CC8F-9B51-44DE-A9BE-0D7C79249F71}"/>
              </a:ext>
            </a:extLst>
          </p:cNvPr>
          <p:cNvSpPr txBox="1"/>
          <p:nvPr/>
        </p:nvSpPr>
        <p:spPr>
          <a:xfrm>
            <a:off x="797168" y="148873"/>
            <a:ext cx="555673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b="1" dirty="0">
                <a:latin typeface="Times New Roman"/>
                <a:cs typeface="Times New Roman"/>
              </a:rPr>
              <a:t>Гусенков Николай Никифорович</a:t>
            </a:r>
          </a:p>
          <a:p>
            <a:r>
              <a:rPr lang="ru-RU" sz="2800" b="1" dirty="0">
                <a:latin typeface="Times New Roman"/>
                <a:cs typeface="Times New Roman"/>
              </a:rPr>
              <a:t>           капитан НКВД СССР</a:t>
            </a:r>
            <a:endParaRPr lang="ru-RU" sz="2800" b="1" dirty="0">
              <a:ea typeface="+mn-lt"/>
              <a:cs typeface="+mn-lt"/>
            </a:endParaRPr>
          </a:p>
          <a:p>
            <a:endParaRPr lang="ru-RU" sz="2800" dirty="0">
              <a:latin typeface="Times New Roman"/>
              <a:cs typeface="Calibri"/>
            </a:endParaRPr>
          </a:p>
        </p:txBody>
      </p:sp>
      <p:sp>
        <p:nvSpPr>
          <p:cNvPr id="13" name="TextBox 12">
            <a:extLst>
              <a:ext uri="{FF2B5EF4-FFF2-40B4-BE49-F238E27FC236}">
                <a16:creationId xmlns:a16="http://schemas.microsoft.com/office/drawing/2014/main" id="{E2071734-AEC2-4942-9568-E142FAA2884B}"/>
              </a:ext>
            </a:extLst>
          </p:cNvPr>
          <p:cNvSpPr txBox="1"/>
          <p:nvPr/>
        </p:nvSpPr>
        <p:spPr>
          <a:xfrm>
            <a:off x="9407525" y="6868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cs typeface="Calibri"/>
            </a:endParaRPr>
          </a:p>
        </p:txBody>
      </p:sp>
      <p:sp>
        <p:nvSpPr>
          <p:cNvPr id="19" name="TextBox 18">
            <a:extLst>
              <a:ext uri="{FF2B5EF4-FFF2-40B4-BE49-F238E27FC236}">
                <a16:creationId xmlns:a16="http://schemas.microsoft.com/office/drawing/2014/main" id="{0B19D664-0BC6-430B-B825-9E5FA8235188}"/>
              </a:ext>
            </a:extLst>
          </p:cNvPr>
          <p:cNvSpPr txBox="1"/>
          <p:nvPr/>
        </p:nvSpPr>
        <p:spPr>
          <a:xfrm>
            <a:off x="6630803" y="133623"/>
            <a:ext cx="51439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2800" dirty="0">
                <a:latin typeface="Times New Roman"/>
                <a:ea typeface="+mn-lt"/>
                <a:cs typeface="+mn-lt"/>
              </a:rPr>
              <a:t> </a:t>
            </a:r>
            <a:r>
              <a:rPr lang="ru-RU" sz="2800" b="1" dirty="0">
                <a:latin typeface="Times New Roman"/>
                <a:ea typeface="+mn-lt"/>
                <a:cs typeface="+mn-lt"/>
              </a:rPr>
              <a:t>Гуржиев Петр Яковлевич полковник танковых войск</a:t>
            </a:r>
            <a:endParaRPr lang="ru-RU" sz="2800" b="1" dirty="0">
              <a:latin typeface="Times New Roman"/>
              <a:cs typeface="Times New Roman"/>
            </a:endParaRPr>
          </a:p>
        </p:txBody>
      </p:sp>
      <p:pic>
        <p:nvPicPr>
          <p:cNvPr id="20" name="Рисунок 20">
            <a:extLst>
              <a:ext uri="{FF2B5EF4-FFF2-40B4-BE49-F238E27FC236}">
                <a16:creationId xmlns:a16="http://schemas.microsoft.com/office/drawing/2014/main" id="{96A826C3-8B7B-4C4A-80BB-E4BDF3E91B6D}"/>
              </a:ext>
            </a:extLst>
          </p:cNvPr>
          <p:cNvPicPr>
            <a:picLocks noChangeAspect="1"/>
          </p:cNvPicPr>
          <p:nvPr/>
        </p:nvPicPr>
        <p:blipFill>
          <a:blip r:embed="rId2"/>
          <a:stretch>
            <a:fillRect/>
          </a:stretch>
        </p:blipFill>
        <p:spPr>
          <a:xfrm>
            <a:off x="7504289" y="1270139"/>
            <a:ext cx="3701158" cy="4961243"/>
          </a:xfrm>
          <a:prstGeom prst="rect">
            <a:avLst/>
          </a:prstGeom>
        </p:spPr>
      </p:pic>
      <p:pic>
        <p:nvPicPr>
          <p:cNvPr id="22" name="Рисунок 22">
            <a:extLst>
              <a:ext uri="{FF2B5EF4-FFF2-40B4-BE49-F238E27FC236}">
                <a16:creationId xmlns:a16="http://schemas.microsoft.com/office/drawing/2014/main" id="{02A234AE-2F7D-4B58-BB61-DA4736BEBAE9}"/>
              </a:ext>
            </a:extLst>
          </p:cNvPr>
          <p:cNvPicPr>
            <a:picLocks noChangeAspect="1"/>
          </p:cNvPicPr>
          <p:nvPr/>
        </p:nvPicPr>
        <p:blipFill>
          <a:blip r:embed="rId3"/>
          <a:stretch>
            <a:fillRect/>
          </a:stretch>
        </p:blipFill>
        <p:spPr>
          <a:xfrm>
            <a:off x="1694109" y="1272823"/>
            <a:ext cx="3117003" cy="4961466"/>
          </a:xfrm>
          <a:prstGeom prst="rect">
            <a:avLst/>
          </a:prstGeom>
        </p:spPr>
      </p:pic>
      <p:pic>
        <p:nvPicPr>
          <p:cNvPr id="7"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302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костюм, галстук&#10;&#10;Описание создано с очень высокой степенью достоверности">
            <a:extLst>
              <a:ext uri="{FF2B5EF4-FFF2-40B4-BE49-F238E27FC236}">
                <a16:creationId xmlns:a16="http://schemas.microsoft.com/office/drawing/2014/main" id="{0F4DB1DF-F9D8-4AF6-AECB-1179D006BACE}"/>
              </a:ext>
            </a:extLst>
          </p:cNvPr>
          <p:cNvPicPr>
            <a:picLocks noChangeAspect="1"/>
          </p:cNvPicPr>
          <p:nvPr/>
        </p:nvPicPr>
        <p:blipFill>
          <a:blip r:embed="rId2"/>
          <a:stretch>
            <a:fillRect/>
          </a:stretch>
        </p:blipFill>
        <p:spPr>
          <a:xfrm>
            <a:off x="770626" y="694426"/>
            <a:ext cx="3663350" cy="5555411"/>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2E9834-C894-464A-8C5C-C4EE49628329}"/>
              </a:ext>
            </a:extLst>
          </p:cNvPr>
          <p:cNvSpPr txBox="1"/>
          <p:nvPr/>
        </p:nvSpPr>
        <p:spPr>
          <a:xfrm>
            <a:off x="4882552" y="94890"/>
            <a:ext cx="6277818" cy="6063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Домбровский Андрей Павлович</a:t>
            </a:r>
          </a:p>
          <a:p>
            <a:pPr algn="just"/>
            <a:r>
              <a:rPr lang="en-US" dirty="0">
                <a:latin typeface="Times New Roman"/>
                <a:ea typeface="+mn-lt"/>
                <a:cs typeface="+mn-lt"/>
              </a:rPr>
              <a:t>Был призван в ряды РККА (рабоче-крестьянская Красная армия) в мае 1944г. Прошел от Украины до Берлина. Участвовал в освобождении Польши. Награжден медалью за освобождения Варшавы (17.01.45г.). За проявленное мужество и отвагу в январе 1945 года награжден Орденом Красной звезды. </a:t>
            </a:r>
            <a:endParaRPr lang="en-US" dirty="0">
              <a:latin typeface="Times New Roman"/>
              <a:cs typeface="Times New Roman"/>
            </a:endParaRPr>
          </a:p>
          <a:p>
            <a:pPr algn="just"/>
            <a:r>
              <a:rPr lang="en-US" dirty="0">
                <a:latin typeface="Times New Roman"/>
                <a:ea typeface="+mn-lt"/>
                <a:cs typeface="+mn-lt"/>
              </a:rPr>
              <a:t>В составе 1-ой Гвардейской танковой армии участвовал в исторических боях за взятие Берлина. Награжден медалью за взятие Берлина и за победу над Германией. Имеет множество благодарностей за овладение городами в Германии (вторжение в Брандербуржскую провинцию: г.Лодзь и г.Гнезин, г.Трептов). В 1985 г. награжден Орденом Отечественной войны II степени. </a:t>
            </a:r>
            <a:endParaRPr lang="en-US" dirty="0">
              <a:latin typeface="Times New Roman"/>
              <a:cs typeface="Times New Roman"/>
            </a:endParaRPr>
          </a:p>
          <a:p>
            <a:pPr algn="just"/>
            <a:r>
              <a:rPr lang="en-US" dirty="0">
                <a:latin typeface="Times New Roman"/>
                <a:ea typeface="+mn-lt"/>
                <a:cs typeface="+mn-lt"/>
              </a:rPr>
              <a:t>Из воспоминаний: «…на улицах Берлина шли ожесточенные бои за каждый дом. Полегло много наших солдат. До Рейхстага оставалась метров 150, на меня обрушилась кирпичная стена и полностью завалила. Однополчанин увидел носок от моего сапога и начал откапывать, не зная кто там находиться… Освободил от завала, тем самым спас </a:t>
            </a:r>
            <a:r>
              <a:rPr lang="en-US" dirty="0" smtClean="0">
                <a:latin typeface="Times New Roman"/>
                <a:ea typeface="+mn-lt"/>
                <a:cs typeface="+mn-lt"/>
              </a:rPr>
              <a:t>мне</a:t>
            </a:r>
            <a:endParaRPr lang="ru-RU" dirty="0" smtClean="0">
              <a:latin typeface="Times New Roman"/>
              <a:ea typeface="+mn-lt"/>
              <a:cs typeface="+mn-lt"/>
            </a:endParaRPr>
          </a:p>
          <a:p>
            <a:pPr algn="just"/>
            <a:r>
              <a:rPr lang="ru-RU" dirty="0">
                <a:latin typeface="Times New Roman"/>
                <a:ea typeface="+mn-lt"/>
                <a:cs typeface="+mn-lt"/>
              </a:rPr>
              <a:t> </a:t>
            </a:r>
            <a:r>
              <a:rPr lang="ru-RU" dirty="0" smtClean="0">
                <a:latin typeface="Times New Roman"/>
                <a:ea typeface="+mn-lt"/>
                <a:cs typeface="+mn-lt"/>
              </a:rPr>
              <a:t>            </a:t>
            </a:r>
            <a:r>
              <a:rPr lang="en-US" dirty="0" smtClean="0">
                <a:latin typeface="Times New Roman"/>
                <a:ea typeface="+mn-lt"/>
                <a:cs typeface="+mn-lt"/>
              </a:rPr>
              <a:t> </a:t>
            </a:r>
            <a:r>
              <a:rPr lang="ru-RU" dirty="0" smtClean="0">
                <a:latin typeface="Times New Roman"/>
                <a:ea typeface="+mn-lt"/>
                <a:cs typeface="+mn-lt"/>
              </a:rPr>
              <a:t>  </a:t>
            </a:r>
            <a:r>
              <a:rPr lang="en-US" dirty="0" smtClean="0">
                <a:latin typeface="Times New Roman"/>
                <a:ea typeface="+mn-lt"/>
                <a:cs typeface="+mn-lt"/>
              </a:rPr>
              <a:t>жизнь</a:t>
            </a:r>
            <a:r>
              <a:rPr lang="en-US" dirty="0">
                <a:latin typeface="Times New Roman"/>
                <a:ea typeface="+mn-lt"/>
                <a:cs typeface="+mn-lt"/>
              </a:rPr>
              <a:t>». </a:t>
            </a:r>
            <a:endParaRPr lang="en-US" dirty="0">
              <a:latin typeface="Times New Roman"/>
              <a:cs typeface="Times New Roman"/>
            </a:endParaRPr>
          </a:p>
        </p:txBody>
      </p:sp>
    </p:spTree>
    <p:extLst>
      <p:ext uri="{BB962C8B-B14F-4D97-AF65-F5344CB8AC3E}">
        <p14:creationId xmlns:p14="http://schemas.microsoft.com/office/powerpoint/2010/main" val="2505310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одежда, старый, шляпа&#10;&#10;Описание создано с очень высокой степенью достоверности">
            <a:extLst>
              <a:ext uri="{FF2B5EF4-FFF2-40B4-BE49-F238E27FC236}">
                <a16:creationId xmlns:a16="http://schemas.microsoft.com/office/drawing/2014/main" id="{511A3EEE-2794-4597-B94A-71027FFD4BCB}"/>
              </a:ext>
            </a:extLst>
          </p:cNvPr>
          <p:cNvPicPr>
            <a:picLocks noChangeAspect="1"/>
          </p:cNvPicPr>
          <p:nvPr/>
        </p:nvPicPr>
        <p:blipFill>
          <a:blip r:embed="rId2"/>
          <a:stretch>
            <a:fillRect/>
          </a:stretch>
        </p:blipFill>
        <p:spPr>
          <a:xfrm>
            <a:off x="882921" y="575733"/>
            <a:ext cx="4097866" cy="5692687"/>
          </a:xfrm>
          <a:prstGeom prst="rect">
            <a:avLst/>
          </a:prstGeom>
        </p:spPr>
      </p:pic>
      <p:sp>
        <p:nvSpPr>
          <p:cNvPr id="4" name="TextBox 3">
            <a:extLst>
              <a:ext uri="{FF2B5EF4-FFF2-40B4-BE49-F238E27FC236}">
                <a16:creationId xmlns:a16="http://schemas.microsoft.com/office/drawing/2014/main" id="{E4AFC5E0-1219-4F55-BE90-B098B928A4A6}"/>
              </a:ext>
            </a:extLst>
          </p:cNvPr>
          <p:cNvSpPr txBox="1"/>
          <p:nvPr/>
        </p:nvSpPr>
        <p:spPr>
          <a:xfrm>
            <a:off x="5458178" y="575733"/>
            <a:ext cx="5631853"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Забалуев Филипп Павлович</a:t>
            </a:r>
          </a:p>
          <a:p>
            <a:pPr algn="ctr"/>
            <a:r>
              <a:rPr lang="en-US" sz="2800" b="1" dirty="0">
                <a:latin typeface="Times New Roman"/>
                <a:cs typeface="Times New Roman"/>
              </a:rPr>
              <a:t>18.06.1922 — 24.08.2001</a:t>
            </a:r>
          </a:p>
          <a:p>
            <a:pPr algn="just"/>
            <a:r>
              <a:rPr lang="en-US" dirty="0">
                <a:latin typeface="Times New Roman"/>
                <a:cs typeface="Times New Roman"/>
              </a:rPr>
              <a:t>27 января 1945 года на подступах к г. Эльбинг огнем своего пулемета уничтожил 15 немцев и 2 расчета станковых пулеметов противника. При атаке огнем своего пулемета заставил замолчать огневые точки противника, тем самым дал возможность продвижению пехоты. </a:t>
            </a:r>
          </a:p>
          <a:p>
            <a:pPr algn="just"/>
            <a:r>
              <a:rPr lang="en-US" dirty="0">
                <a:latin typeface="Times New Roman"/>
                <a:cs typeface="Times New Roman"/>
              </a:rPr>
              <a:t>Награжден Орденом Славы </a:t>
            </a:r>
            <a:r>
              <a:rPr lang="en-US" dirty="0">
                <a:latin typeface="Times New Roman"/>
              </a:rPr>
              <a:t>III </a:t>
            </a:r>
            <a:r>
              <a:rPr lang="en-US" dirty="0">
                <a:latin typeface="Times New Roman"/>
                <a:cs typeface="Times New Roman"/>
              </a:rPr>
              <a:t>степени.</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151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4599D145-87D1-44E8-ADED-2269521F4032}"/>
              </a:ext>
            </a:extLst>
          </p:cNvPr>
          <p:cNvPicPr>
            <a:picLocks noChangeAspect="1"/>
          </p:cNvPicPr>
          <p:nvPr/>
        </p:nvPicPr>
        <p:blipFill>
          <a:blip r:embed="rId2"/>
          <a:stretch>
            <a:fillRect/>
          </a:stretch>
        </p:blipFill>
        <p:spPr>
          <a:xfrm>
            <a:off x="813758" y="736065"/>
            <a:ext cx="3648973" cy="5357115"/>
          </a:xfrm>
          <a:prstGeom prst="rect">
            <a:avLst/>
          </a:prstGeom>
        </p:spPr>
      </p:pic>
      <p:sp>
        <p:nvSpPr>
          <p:cNvPr id="6" name="TextBox 5">
            <a:extLst>
              <a:ext uri="{FF2B5EF4-FFF2-40B4-BE49-F238E27FC236}">
                <a16:creationId xmlns:a16="http://schemas.microsoft.com/office/drawing/2014/main" id="{E391EC81-E83C-4526-B340-27A8BC8CE35A}"/>
              </a:ext>
            </a:extLst>
          </p:cNvPr>
          <p:cNvSpPr txBox="1"/>
          <p:nvPr/>
        </p:nvSpPr>
        <p:spPr>
          <a:xfrm>
            <a:off x="5141344" y="578191"/>
            <a:ext cx="5878348"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Times New Roman"/>
                <a:cs typeface="Calibri"/>
              </a:rPr>
              <a:t>  </a:t>
            </a:r>
            <a:r>
              <a:rPr lang="en-US" sz="2800" b="1" dirty="0">
                <a:latin typeface="Times New Roman"/>
                <a:cs typeface="Calibri"/>
              </a:rPr>
              <a:t>   Каримов Нурислам Каримович</a:t>
            </a:r>
          </a:p>
          <a:p>
            <a:pPr algn="just"/>
            <a:r>
              <a:rPr lang="en-US" sz="2000" dirty="0">
                <a:latin typeface="Times New Roman"/>
                <a:ea typeface="+mn-lt"/>
                <a:cs typeface="+mn-lt"/>
              </a:rPr>
              <a:t> </a:t>
            </a:r>
            <a:r>
              <a:rPr lang="en-US" dirty="0">
                <a:latin typeface="Times New Roman"/>
                <a:ea typeface="+mn-lt"/>
                <a:cs typeface="+mn-lt"/>
              </a:rPr>
              <a:t>Служил в войсках связи простым солдатом, телефонистом штабной роты. Вместе со своими боевыми товарищами обеспечивал бесперебойную связь с советским командованием, надежное телефонное сообщение на фронте, освобождал  главные коммуникации и опорные пункты. Тогда, в годы Великой Отечественной войны от слаженной  работы связистов во многом зависела судьба нашей большой Победы. </a:t>
            </a:r>
            <a:br>
              <a:rPr lang="en-US" dirty="0">
                <a:latin typeface="Times New Roman"/>
                <a:ea typeface="+mn-lt"/>
                <a:cs typeface="+mn-lt"/>
              </a:rPr>
            </a:br>
            <a:r>
              <a:rPr lang="en-US" dirty="0">
                <a:latin typeface="Times New Roman"/>
                <a:ea typeface="+mn-lt"/>
                <a:cs typeface="+mn-lt"/>
              </a:rPr>
              <a:t>      В любых условиях боевой обстановки, несмотря на опасность, в любое время суток,  умел быстро найти и возобновить порванные линии связи и они никогда не имели повреждений.</a:t>
            </a:r>
            <a:r>
              <a:rPr lang="en-US">
                <a:latin typeface="Times New Roman"/>
                <a:ea typeface="+mn-lt"/>
                <a:cs typeface="+mn-lt"/>
              </a:rPr>
              <a:t> </a:t>
            </a:r>
            <a:endParaRPr lang="en-US" dirty="0" smtClean="0">
              <a:latin typeface="Times New Roman"/>
              <a:cs typeface="Times New Roman"/>
            </a:endParaRPr>
          </a:p>
          <a:p>
            <a:r>
              <a:rPr lang="en-US" sz="2000" dirty="0">
                <a:latin typeface="Times New Roman"/>
                <a:ea typeface="+mn-lt"/>
                <a:cs typeface="+mn-lt"/>
              </a:rPr>
              <a:t>    </a:t>
            </a:r>
            <a:endParaRPr lang="en-US" sz="2000" dirty="0">
              <a:latin typeface="Times New Roman"/>
              <a:cs typeface="Calibri"/>
            </a:endParaRP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80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A783DE-9B6F-47E9-9021-F413BE9ACA03}"/>
              </a:ext>
            </a:extLst>
          </p:cNvPr>
          <p:cNvSpPr txBox="1"/>
          <p:nvPr/>
        </p:nvSpPr>
        <p:spPr>
          <a:xfrm>
            <a:off x="1043796" y="799381"/>
            <a:ext cx="994072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t>     </a:t>
            </a:r>
            <a:r>
              <a:rPr lang="en-US" dirty="0">
                <a:latin typeface="Times New Roman"/>
                <a:cs typeface="Times New Roman"/>
              </a:rPr>
              <a:t>Ценой собственной жизнь под жесточайшими обстрелом противника</a:t>
            </a:r>
            <a:r>
              <a:rPr lang="en-US" dirty="0">
                <a:latin typeface="Times New Roman"/>
                <a:cs typeface="Times New Roman CYR"/>
              </a:rPr>
              <a:t>  он неустанно и беззаветно трудился  для обеспечения связи. А связь постоянно рвалась. Поля по земле, укрываясь в воронках, он вновь и вновь искал оборванный провод. Даже будучи раненым, он не выпускал провод из рук, пока не подошли наши войска. Много раз мой прадед был ранен, лежал в госпитале, но как только выздоравливал, снова продолжал войну на переднем  фланге.</a:t>
            </a:r>
            <a:endParaRPr lang="ru-RU" dirty="0"/>
          </a:p>
          <a:p>
            <a:pPr algn="just"/>
            <a:r>
              <a:rPr lang="en-US" dirty="0">
                <a:latin typeface="Times New Roman"/>
                <a:cs typeface="Times New Roman"/>
              </a:rPr>
              <a:t>     Благодарности от Верховного Главнокомандующего Маршала  Советского Союза товарища Сталина по пути продвижения Советских войск к Берлину: «За отличные боевые действия в освобождении Советской Латвии» от 13.10.1944 года, «За отличные боевые действия  при освобождении Польши»» от 19.01.1945 года, «За отличные боевые действия при прорыве сильно укрепленной обороны немцев восточнее города Шторгард и овладении важными пунктами коммуникаций и сильными опорными пунктами обороны немцев в Померании» от 4.03.1945 года. </a:t>
            </a:r>
          </a:p>
          <a:p>
            <a:pPr algn="just"/>
            <a:r>
              <a:rPr lang="en-US" dirty="0">
                <a:latin typeface="Times New Roman"/>
                <a:cs typeface="Times New Roman"/>
              </a:rPr>
              <a:t>     Одним из первых вошел в Берлин, это была уже Победа! В семье хранится историческая фотография как он, вместе с оставшимися живыми товарищами справляет этот праздник. За свое мужество и героизм  он награжден медалью за победу над Германией в Великой Отечественной войне 1941-1945 г, а так же медалью за боевые заслуги.</a:t>
            </a:r>
          </a:p>
        </p:txBody>
      </p:sp>
    </p:spTree>
    <p:extLst>
      <p:ext uri="{BB962C8B-B14F-4D97-AF65-F5344CB8AC3E}">
        <p14:creationId xmlns:p14="http://schemas.microsoft.com/office/powerpoint/2010/main" val="1209658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фотография, человек, внутренний, мужчина&#10;&#10;Описание создано с очень высокой степенью достоверности">
            <a:extLst>
              <a:ext uri="{FF2B5EF4-FFF2-40B4-BE49-F238E27FC236}">
                <a16:creationId xmlns:a16="http://schemas.microsoft.com/office/drawing/2014/main" id="{720266A4-27C8-48E5-9935-8817BF649644}"/>
              </a:ext>
            </a:extLst>
          </p:cNvPr>
          <p:cNvPicPr>
            <a:picLocks noChangeAspect="1"/>
          </p:cNvPicPr>
          <p:nvPr/>
        </p:nvPicPr>
        <p:blipFill>
          <a:blip r:embed="rId2"/>
          <a:stretch>
            <a:fillRect/>
          </a:stretch>
        </p:blipFill>
        <p:spPr>
          <a:xfrm>
            <a:off x="937846" y="519665"/>
            <a:ext cx="4384864" cy="5677559"/>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310571-9AB1-4A7D-B633-39D3E382B115}"/>
              </a:ext>
            </a:extLst>
          </p:cNvPr>
          <p:cNvSpPr txBox="1"/>
          <p:nvPr/>
        </p:nvSpPr>
        <p:spPr>
          <a:xfrm>
            <a:off x="5662246" y="519289"/>
            <a:ext cx="5474677" cy="5416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Кильдюшов Иван Иванович</a:t>
            </a:r>
          </a:p>
          <a:p>
            <a:r>
              <a:rPr lang="en-US" sz="2800" b="1" dirty="0">
                <a:latin typeface="Times New Roman"/>
                <a:cs typeface="Times New Roman"/>
              </a:rPr>
              <a:t>                         1925 г. р.</a:t>
            </a:r>
          </a:p>
          <a:p>
            <a:r>
              <a:rPr lang="en-US" dirty="0">
                <a:latin typeface="Times New Roman"/>
                <a:cs typeface="Times New Roman"/>
              </a:rPr>
              <a:t>Родился  Иван Иванович  в деревне Кисленка Нижегородской области.</a:t>
            </a:r>
            <a:endParaRPr lang="en-US" dirty="0">
              <a:latin typeface="Times New Roman"/>
              <a:cs typeface="Calibri"/>
            </a:endParaRPr>
          </a:p>
          <a:p>
            <a:pPr algn="just"/>
            <a:r>
              <a:rPr lang="en-US" dirty="0">
                <a:latin typeface="Times New Roman"/>
                <a:ea typeface="+mn-lt"/>
                <a:cs typeface="+mn-lt"/>
              </a:rPr>
              <a:t>01.02.1943 в возрасте 18 лет прадедушку призвали в РККА, он стал связистом. В рейтинге военных специальностей связист является не самой боевой, но после очередного боя, мало кто из связистов остается в живых. Если подразделение обороняется или захватило какой-либо плацдарм, населенный пункт, плотность огня противника очень высокая. Часто перебивает провода и связистам под огнем приходится искать обрыв, рискую своей жизнью, потому что связь на войне нужна как воздух. Успех каждого боя и операции в целом зависело от того, насколько быстро и точно передавались приказы командования и информация об обстановке на фронтах</a:t>
            </a:r>
            <a:r>
              <a:rPr lang="en-US" sz="2000" dirty="0">
                <a:latin typeface="Times New Roman"/>
                <a:ea typeface="+mn-lt"/>
                <a:cs typeface="+mn-lt"/>
              </a:rPr>
              <a:t>. </a:t>
            </a:r>
            <a:endParaRPr lang="en-US" sz="2000" dirty="0">
              <a:latin typeface="Times New Roman"/>
              <a:cs typeface="Times New Roman"/>
            </a:endParaRPr>
          </a:p>
        </p:txBody>
      </p:sp>
    </p:spTree>
    <p:extLst>
      <p:ext uri="{BB962C8B-B14F-4D97-AF65-F5344CB8AC3E}">
        <p14:creationId xmlns:p14="http://schemas.microsoft.com/office/powerpoint/2010/main" val="171930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C4773-F501-4D8C-B2A2-ED5DFA4E4657}"/>
              </a:ext>
            </a:extLst>
          </p:cNvPr>
          <p:cNvSpPr txBox="1"/>
          <p:nvPr/>
        </p:nvSpPr>
        <p:spPr>
          <a:xfrm>
            <a:off x="926123" y="243145"/>
            <a:ext cx="1015218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latin typeface="Times New Roman"/>
                <a:cs typeface="Times New Roman"/>
              </a:rPr>
              <a:t>Через несколько дней связь оборвалась и ночью связисты пошли ее восстанавливать. В лесной местности связисты попали в засаду. Засаду, скорее всего, устроили немецкие разведчики. В Великую Отечественную войну советские разведчики часто использовали прием ловли “языка”: В тылу противника перерезали провода телефонной связи и ждали когда придет связист чинить обрыв провода. Такой подход позволяет без шума взять достаточно информированного “языка” и доставить его своему командованию. В случае боя разведгруппа должна быстро отойти, иначе она будет выявлена и уничтожена. Неписанные правила ведения разведки были известны немцам, и после скоротечного боя фашисты отошли. Напарник прадедушки был убит в бою. Прадедушка, будучи раненым, восстановил связь и вернулся в часть. После нескольких месяцев лечения в госпитале, он вернулся на фронт.</a:t>
            </a:r>
          </a:p>
          <a:p>
            <a:pPr algn="just"/>
            <a:r>
              <a:rPr lang="en-US" dirty="0">
                <a:latin typeface="Times New Roman"/>
                <a:ea typeface="+mn-lt"/>
                <a:cs typeface="+mn-lt"/>
              </a:rPr>
              <a:t>В 1943-1944 гг. Красная армия проводила широкие наступательные операции по освобождению СССР от немецких захватчиков. Свой последний бой прадедушка принял при освобождении г.Рогачев БССР,  в котором фашисты организовали опорный узел обороны на бобруйском направлении. Бои носили ожесточенный характер, т.к. гитлеровцы не оставляли планов остановить наступающую Красную армию и перехватить инициативу. 24 февраля 1944 года, преодолевая упорное сопротивление противника, советские войска освободили Рогачёв от немецко-фашистских захватчиков.</a:t>
            </a:r>
            <a:r>
              <a:rPr lang="en-US" b="1" dirty="0">
                <a:latin typeface="Times New Roman"/>
                <a:ea typeface="+mn-lt"/>
                <a:cs typeface="+mn-lt"/>
              </a:rPr>
              <a:t> </a:t>
            </a:r>
            <a:endParaRPr lang="en-US" b="1" dirty="0">
              <a:latin typeface="Times New Roman"/>
              <a:cs typeface="Times New Roman"/>
            </a:endParaRP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9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298D85-B41D-4E92-8A20-0CA2FE136FEB}"/>
              </a:ext>
            </a:extLst>
          </p:cNvPr>
          <p:cNvSpPr txBox="1"/>
          <p:nvPr/>
        </p:nvSpPr>
        <p:spPr>
          <a:xfrm>
            <a:off x="961291" y="212536"/>
            <a:ext cx="1003495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smtClean="0">
                <a:latin typeface="Times New Roman"/>
                <a:cs typeface="Times New Roman"/>
              </a:rPr>
              <a:t>В </a:t>
            </a:r>
            <a:r>
              <a:rPr lang="en-US" dirty="0">
                <a:latin typeface="Times New Roman"/>
                <a:cs typeface="Times New Roman"/>
              </a:rPr>
              <a:t>ночь на 24 февраля ночным штурмовым ударом 120-я стрелковая дивизия вместе с 169-й дивизией 3-й Армии, наступая с севера и юго-запада, штурмом овладели южной частью и центром Рогачёва. Красная Армия ещё раз доказала, что нет такой преграды, которую она бы не преодолела. За 49 часов боёв было сломлено сопротивление на трёх промежуточных рубежах, прорвана неприступная оборона на западном берегу реки Днепр.</a:t>
            </a:r>
            <a:endParaRPr lang="en-US" sz="1600" dirty="0">
              <a:cs typeface="Calibri"/>
            </a:endParaRPr>
          </a:p>
          <a:p>
            <a:pPr algn="just"/>
            <a:r>
              <a:rPr lang="en-US" dirty="0">
                <a:latin typeface="Times New Roman"/>
                <a:cs typeface="Times New Roman"/>
              </a:rPr>
              <a:t> В ходе уличного боя прадедушка был тяжело ранен в обе ноги, но он не вышел из боя, а продолжал огнем из винтовки поддерживать своих товарищей.</a:t>
            </a: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703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книга, фотография, мужчина&#10;&#10;Описание создано с очень высокой степенью достоверности">
            <a:extLst>
              <a:ext uri="{FF2B5EF4-FFF2-40B4-BE49-F238E27FC236}">
                <a16:creationId xmlns:a16="http://schemas.microsoft.com/office/drawing/2014/main" id="{96C27159-A717-4D41-8601-E4A6BC4DDCF4}"/>
              </a:ext>
            </a:extLst>
          </p:cNvPr>
          <p:cNvPicPr>
            <a:picLocks noChangeAspect="1"/>
          </p:cNvPicPr>
          <p:nvPr/>
        </p:nvPicPr>
        <p:blipFill>
          <a:blip r:embed="rId2"/>
          <a:stretch>
            <a:fillRect/>
          </a:stretch>
        </p:blipFill>
        <p:spPr>
          <a:xfrm>
            <a:off x="950221" y="744280"/>
            <a:ext cx="4055533" cy="5454106"/>
          </a:xfrm>
          <a:prstGeom prst="rect">
            <a:avLst/>
          </a:prstGeom>
        </p:spPr>
      </p:pic>
      <p:sp>
        <p:nvSpPr>
          <p:cNvPr id="4" name="TextBox 3">
            <a:extLst>
              <a:ext uri="{FF2B5EF4-FFF2-40B4-BE49-F238E27FC236}">
                <a16:creationId xmlns:a16="http://schemas.microsoft.com/office/drawing/2014/main" id="{1F88E0A4-C83A-471D-AA59-B4E530A95DE6}"/>
              </a:ext>
            </a:extLst>
          </p:cNvPr>
          <p:cNvSpPr txBox="1"/>
          <p:nvPr/>
        </p:nvSpPr>
        <p:spPr>
          <a:xfrm>
            <a:off x="5146431" y="1634067"/>
            <a:ext cx="5967047"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Кузнецов Александр Алексеевич</a:t>
            </a:r>
          </a:p>
          <a:p>
            <a:pPr algn="just"/>
            <a:r>
              <a:rPr lang="en-US" dirty="0">
                <a:latin typeface="Times New Roman"/>
                <a:cs typeface="Times New Roman"/>
              </a:rPr>
              <a:t>Родился в д. Бритово Шатковского района Горьковской области. Перед войной переехал с семьей в г.Горький. В 1941 году был призван в армию. Принимал участие в боях на Орловско-Курской дуге. Был заряжающим на артиллерийской установке «Катюша». В 1943 году был тяжело ранен и скончался в военном госпитале.</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90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E4A718-7A6A-4ED1-B810-0459F89B1CBF}"/>
              </a:ext>
            </a:extLst>
          </p:cNvPr>
          <p:cNvSpPr txBox="1"/>
          <p:nvPr/>
        </p:nvSpPr>
        <p:spPr>
          <a:xfrm>
            <a:off x="976272" y="25617"/>
            <a:ext cx="10192471"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ru-RU" dirty="0" smtClean="0">
                <a:latin typeface="Times New Roman"/>
                <a:cs typeface="Times New Roman"/>
              </a:rPr>
              <a:t>  Память </a:t>
            </a:r>
            <a:r>
              <a:rPr lang="ru-RU" dirty="0" smtClean="0">
                <a:latin typeface="Times New Roman"/>
                <a:cs typeface="Times New Roman"/>
              </a:rPr>
              <a:t>о войне живёт в каждой семье: пока живы ветераны, пока хранятся старые фотографии, письма, награды, личные вещи тех, благодаря кому наши дети не знают, что такое война, голод, разруха, невыносимый труд в тылу на заводах и в колхозах</a:t>
            </a:r>
            <a:r>
              <a:rPr lang="ru-RU" dirty="0" smtClean="0">
                <a:latin typeface="Times New Roman"/>
                <a:cs typeface="Times New Roman"/>
              </a:rPr>
              <a:t>…</a:t>
            </a:r>
          </a:p>
          <a:p>
            <a:pPr algn="just"/>
            <a:r>
              <a:rPr lang="ru-RU" smtClean="0">
                <a:latin typeface="Times New Roman"/>
                <a:cs typeface="Times New Roman"/>
              </a:rPr>
              <a:t>   </a:t>
            </a:r>
            <a:r>
              <a:rPr lang="ru-RU" smtClean="0">
                <a:latin typeface="Times New Roman"/>
                <a:cs typeface="Times New Roman"/>
              </a:rPr>
              <a:t>Из </a:t>
            </a:r>
            <a:r>
              <a:rPr lang="ru-RU" dirty="0" smtClean="0">
                <a:latin typeface="Times New Roman"/>
                <a:cs typeface="Times New Roman"/>
              </a:rPr>
              <a:t>поколения в поколение передается эта память о тяжелом военном прошлом, о Великой Победе, что ковалась руками простых людей из каждой советской семьи, из каждой нашей семьи!</a:t>
            </a:r>
          </a:p>
          <a:p>
            <a:pPr algn="just"/>
            <a:r>
              <a:rPr lang="ru-RU" dirty="0">
                <a:latin typeface="Times New Roman" panose="02020603050405020304" pitchFamily="18" charset="0"/>
                <a:cs typeface="Times New Roman" panose="02020603050405020304" pitchFamily="18" charset="0"/>
              </a:rPr>
              <a:t>«Книга Памяти» стала результатом работы педагогического коллектива, обучающихся и их родителей</a:t>
            </a:r>
            <a:endParaRPr lang="ru-RU" sz="1400" dirty="0">
              <a:latin typeface="Times New Roman"/>
              <a:cs typeface="Times New Roman"/>
            </a:endParaRPr>
          </a:p>
          <a:p>
            <a:pPr algn="just"/>
            <a:r>
              <a:rPr lang="ru-RU" dirty="0">
                <a:latin typeface="Times New Roman"/>
                <a:cs typeface="Times New Roman"/>
              </a:rPr>
              <a:t>	</a:t>
            </a:r>
            <a:endParaRPr lang="ru-RU" sz="500" dirty="0">
              <a:latin typeface="Times New Roman"/>
              <a:cs typeface="Times New Roman"/>
            </a:endParaRPr>
          </a:p>
          <a:p>
            <a:pPr algn="r"/>
            <a:endParaRPr lang="ru-RU" sz="1600" i="1" dirty="0" smtClean="0">
              <a:latin typeface="Times New Roman"/>
              <a:cs typeface="Times New Roman"/>
            </a:endParaRPr>
          </a:p>
          <a:p>
            <a:pPr algn="r"/>
            <a:endParaRPr lang="en-US" sz="1600" i="1" dirty="0">
              <a:latin typeface="Times New Roman"/>
              <a:cs typeface="Times New Roman"/>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6265" y="1701423"/>
            <a:ext cx="3514477" cy="182483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80" y="1701423"/>
            <a:ext cx="3124322" cy="1824834"/>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580" y="3576364"/>
            <a:ext cx="5831169" cy="2272937"/>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189" y="3576364"/>
            <a:ext cx="4284617" cy="2252526"/>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8106" y="1689737"/>
            <a:ext cx="3402330" cy="1824834"/>
          </a:xfrm>
          <a:prstGeom prst="rect">
            <a:avLst/>
          </a:prstGeom>
        </p:spPr>
      </p:pic>
    </p:spTree>
    <p:extLst>
      <p:ext uri="{BB962C8B-B14F-4D97-AF65-F5344CB8AC3E}">
        <p14:creationId xmlns:p14="http://schemas.microsoft.com/office/powerpoint/2010/main" val="29373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держит, черный&#10;&#10;Описание создано с очень высокой степенью достоверности">
            <a:extLst>
              <a:ext uri="{FF2B5EF4-FFF2-40B4-BE49-F238E27FC236}">
                <a16:creationId xmlns:a16="http://schemas.microsoft.com/office/drawing/2014/main" id="{8F0A80DE-8A87-4E35-A1CB-E20221ACB4D3}"/>
              </a:ext>
            </a:extLst>
          </p:cNvPr>
          <p:cNvPicPr>
            <a:picLocks noChangeAspect="1"/>
          </p:cNvPicPr>
          <p:nvPr/>
        </p:nvPicPr>
        <p:blipFill>
          <a:blip r:embed="rId2"/>
          <a:stretch>
            <a:fillRect/>
          </a:stretch>
        </p:blipFill>
        <p:spPr>
          <a:xfrm>
            <a:off x="1348154" y="390551"/>
            <a:ext cx="4016890" cy="4601881"/>
          </a:xfrm>
          <a:prstGeom prst="rect">
            <a:avLst/>
          </a:prstGeom>
        </p:spPr>
      </p:pic>
      <p:sp>
        <p:nvSpPr>
          <p:cNvPr id="4" name="TextBox 3">
            <a:extLst>
              <a:ext uri="{FF2B5EF4-FFF2-40B4-BE49-F238E27FC236}">
                <a16:creationId xmlns:a16="http://schemas.microsoft.com/office/drawing/2014/main" id="{BC64B965-09A8-4E49-8E3A-00546B81C4BE}"/>
              </a:ext>
            </a:extLst>
          </p:cNvPr>
          <p:cNvSpPr txBox="1"/>
          <p:nvPr/>
        </p:nvSpPr>
        <p:spPr>
          <a:xfrm>
            <a:off x="5630768" y="683560"/>
            <a:ext cx="5424094"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 Кузнецов Алексей Семенович</a:t>
            </a:r>
          </a:p>
          <a:p>
            <a:pPr algn="ctr"/>
            <a:r>
              <a:rPr lang="en-US" sz="2800" b="1" dirty="0">
                <a:latin typeface="Times New Roman"/>
                <a:cs typeface="Times New Roman"/>
              </a:rPr>
              <a:t>1925-2007 г.г.</a:t>
            </a:r>
          </a:p>
          <a:p>
            <a:pPr algn="just"/>
            <a:r>
              <a:rPr lang="en-US" dirty="0">
                <a:latin typeface="Times New Roman"/>
                <a:cs typeface="Times New Roman"/>
              </a:rPr>
              <a:t>Сапёр - минёр. Устанавливал заграждения и минные поля на пути танков противника. На фронте с 1943 года. Алексею – 18. Служил в 65-ой Мотострелковой краснознаменной орденов Суворова и Кутузова бригаде. Известно, что 65 бригада в марте 1944 г. ликвидировала бандеровские банды в районе Кременца. Участвовал </a:t>
            </a:r>
            <a:r>
              <a:rPr lang="en-US" dirty="0">
                <a:solidFill>
                  <a:srgbClr val="222222"/>
                </a:solidFill>
                <a:latin typeface="Times New Roman"/>
                <a:cs typeface="Times New Roman"/>
              </a:rPr>
              <a:t>в </a:t>
            </a:r>
            <a:r>
              <a:rPr lang="en-US" dirty="0">
                <a:latin typeface="Times New Roman"/>
                <a:cs typeface="Times New Roman"/>
              </a:rPr>
              <a:t>штурме Кенигсберга. Закончил воевать на Эльбе. Встреча на Эльбе — эпизод </a:t>
            </a:r>
            <a:r>
              <a:rPr lang="en-US" dirty="0">
                <a:latin typeface="Times New Roman"/>
                <a:cs typeface="Times New Roman"/>
                <a:hlinkClick r:id="rId3" tooltip="Вторая мировая война"/>
              </a:rPr>
              <a:t>Второй мировой войны</a:t>
            </a:r>
            <a:r>
              <a:rPr lang="en-US" dirty="0">
                <a:latin typeface="Times New Roman"/>
                <a:cs typeface="Times New Roman"/>
              </a:rPr>
              <a:t>, когда 25 апреля 1945 г. недалеко от города </a:t>
            </a:r>
            <a:r>
              <a:rPr lang="en-US" dirty="0">
                <a:latin typeface="Times New Roman"/>
                <a:cs typeface="Times New Roman"/>
                <a:hlinkClick r:id="rId4" tooltip="Торгау"/>
              </a:rPr>
              <a:t>Торгау</a:t>
            </a:r>
            <a:r>
              <a:rPr lang="en-US" dirty="0">
                <a:latin typeface="Times New Roman"/>
                <a:cs typeface="Times New Roman"/>
              </a:rPr>
              <a:t> на реке </a:t>
            </a:r>
            <a:r>
              <a:rPr lang="en-US" dirty="0">
                <a:latin typeface="Times New Roman"/>
                <a:cs typeface="Times New Roman"/>
                <a:hlinkClick r:id="rId5" tooltip="Эльба (река)"/>
              </a:rPr>
              <a:t>Эльба</a:t>
            </a:r>
            <a:r>
              <a:rPr lang="en-US" dirty="0">
                <a:latin typeface="Times New Roman"/>
                <a:cs typeface="Times New Roman"/>
              </a:rPr>
              <a:t> войска </a:t>
            </a:r>
            <a:r>
              <a:rPr lang="en-US" dirty="0">
                <a:latin typeface="Times New Roman"/>
                <a:cs typeface="Times New Roman"/>
                <a:hlinkClick r:id="rId6" tooltip="Первый Украинский фронт"/>
              </a:rPr>
              <a:t>1-го Украинского фронта</a:t>
            </a:r>
            <a:r>
              <a:rPr lang="en-US" dirty="0">
                <a:latin typeface="Times New Roman"/>
                <a:cs typeface="Times New Roman"/>
              </a:rPr>
              <a:t> армии СССР встретились с войсками 1-й армии </a:t>
            </a:r>
            <a:r>
              <a:rPr lang="en-US" dirty="0">
                <a:latin typeface="Times New Roman"/>
                <a:cs typeface="Times New Roman"/>
                <a:hlinkClick r:id="rId7" tooltip="США"/>
              </a:rPr>
              <a:t>США</a:t>
            </a:r>
            <a:r>
              <a:rPr lang="en-US" sz="2000" dirty="0">
                <a:latin typeface="Times New Roman"/>
                <a:cs typeface="Times New Roman"/>
              </a:rPr>
              <a:t>.</a:t>
            </a:r>
            <a:endParaRPr lang="en-US" sz="1400" dirty="0">
              <a:latin typeface="Times New Roman"/>
              <a:cs typeface="Times New Roman"/>
            </a:endParaRPr>
          </a:p>
        </p:txBody>
      </p:sp>
      <p:pic>
        <p:nvPicPr>
          <p:cNvPr id="6" name="Picture 2" descr="https://ap47.ru/news/img/795_1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FD5E1D-2F44-4F40-90F0-1305446D9F02}"/>
              </a:ext>
            </a:extLst>
          </p:cNvPr>
          <p:cNvSpPr txBox="1"/>
          <p:nvPr/>
        </p:nvSpPr>
        <p:spPr>
          <a:xfrm>
            <a:off x="1207477" y="5151511"/>
            <a:ext cx="98473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New Roman"/>
              </a:rPr>
              <a:t>Судить о его отваге можно по количеству наград: два ордена «Красной звезды», две медали «За боевые заслуги», медаль «За отвагу» и ещё 12 благодарностей от Верховного Главнокомандующего.</a:t>
            </a:r>
            <a:r>
              <a:rPr lang="ru-RU" dirty="0">
                <a:latin typeface="Times New Roman"/>
                <a:cs typeface="Times New Roman"/>
              </a:rPr>
              <a:t>​</a:t>
            </a:r>
            <a:endParaRPr lang="ru-RU" dirty="0">
              <a:cs typeface="Calibri"/>
            </a:endParaRPr>
          </a:p>
        </p:txBody>
      </p:sp>
    </p:spTree>
    <p:extLst>
      <p:ext uri="{BB962C8B-B14F-4D97-AF65-F5344CB8AC3E}">
        <p14:creationId xmlns:p14="http://schemas.microsoft.com/office/powerpoint/2010/main" val="4291321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788D02-2322-44AF-854F-D91B7EF55122}"/>
              </a:ext>
            </a:extLst>
          </p:cNvPr>
          <p:cNvSpPr txBox="1"/>
          <p:nvPr/>
        </p:nvSpPr>
        <p:spPr>
          <a:xfrm>
            <a:off x="937847" y="127652"/>
            <a:ext cx="10140462"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dirty="0">
                <a:latin typeface="Times New Roman"/>
                <a:cs typeface="Times New Roman"/>
              </a:rPr>
              <a:t> </a:t>
            </a:r>
            <a:r>
              <a:rPr lang="en-US" dirty="0">
                <a:latin typeface="Times New Roman"/>
                <a:cs typeface="Times New Roman"/>
              </a:rPr>
              <a:t>Родился в с. Б. Груздовник Яранского уезда Котельнического округа Нижегородского края, а в 1934 г. его малая родина перешла в состав Вятского края. В свою очередь, и Нижегородский край в эти годы стал Горьковской областью, лишаясь части земель, которые отошли Вятке, Марийской АССР, Чувашской АССР. Жил ветеран в местечке Знаменка Яранского района Кировской области, в 70 км от столицы республики Марий-Эл Йошкар-Ола и в 90 км от Шахуньи Горьковской области.</a:t>
            </a:r>
          </a:p>
          <a:p>
            <a:pPr algn="just"/>
            <a:r>
              <a:rPr lang="en-US" dirty="0">
                <a:latin typeface="Times New Roman"/>
                <a:cs typeface="Times New Roman"/>
              </a:rPr>
              <a:t> А.С. Кузнецов-ветеран войны, в прошлом бравый солдат, чернорабочий войны- сапер-минер.</a:t>
            </a:r>
          </a:p>
          <a:p>
            <a:pPr algn="just"/>
            <a:r>
              <a:rPr lang="en-US" dirty="0">
                <a:latin typeface="Times New Roman"/>
                <a:cs typeface="Times New Roman"/>
              </a:rPr>
              <a:t>Судить о его отваге можно по количеству наград. Когда он, вернувшись с войны, переступил порог родного дома, в ноябре далекого 45-ого, его грудь украшали два ордена «Красной звезды», две медали «За боевые заслуги», медаль «За отвагу» и ещё он имел 12 благодарностей от Верховного Главнокомандующего.</a:t>
            </a:r>
          </a:p>
          <a:p>
            <a:pPr algn="just"/>
            <a:r>
              <a:rPr lang="en-US" dirty="0">
                <a:latin typeface="Times New Roman"/>
                <a:cs typeface="Times New Roman"/>
              </a:rPr>
              <a:t>Эти награды ценились фронтовиками - их редко давали тем, кто держался поближе к штабам.</a:t>
            </a:r>
          </a:p>
          <a:p>
            <a:pPr algn="just"/>
            <a:r>
              <a:rPr lang="en-US" dirty="0">
                <a:latin typeface="Times New Roman"/>
                <a:cs typeface="Times New Roman"/>
              </a:rPr>
              <a:t>Кузнецов был простым сапером, а им, чернорабочим войны, доставалось не меньше, чем пехоте. </a:t>
            </a:r>
          </a:p>
          <a:p>
            <a:pPr algn="just"/>
            <a:r>
              <a:rPr lang="en-US" dirty="0">
                <a:latin typeface="Times New Roman"/>
                <a:ea typeface="+mn-lt"/>
                <a:cs typeface="+mn-lt"/>
              </a:rPr>
              <a:t>Алексей Семенович был контужен – частично потерял слух. </a:t>
            </a:r>
            <a:endParaRPr lang="en-US" dirty="0">
              <a:latin typeface="Times New Roman"/>
              <a:ea typeface="+mn-lt"/>
              <a:cs typeface="Times New Roman"/>
            </a:endParaRPr>
          </a:p>
          <a:p>
            <a:pPr algn="just"/>
            <a:r>
              <a:rPr lang="en-US" dirty="0">
                <a:latin typeface="Times New Roman"/>
                <a:ea typeface="+mn-lt"/>
                <a:cs typeface="+mn-lt"/>
              </a:rPr>
              <a:t>На войну он ушел в мае 1943 г, а незадолго до этого пришло известие о гибели его отца на фронте. </a:t>
            </a:r>
            <a:endParaRPr lang="en-US" dirty="0">
              <a:latin typeface="Times New Roman"/>
              <a:cs typeface="Times New Roman"/>
            </a:endParaRPr>
          </a:p>
          <a:p>
            <a:pPr algn="just"/>
            <a:r>
              <a:rPr lang="en-US" dirty="0">
                <a:latin typeface="Times New Roman"/>
                <a:ea typeface="+mn-lt"/>
                <a:cs typeface="+mn-lt"/>
              </a:rPr>
              <a:t>С каким настроением по весенней распутице шел за подводой на фронт 18-летний парень, узнав о смерти отца?.. </a:t>
            </a:r>
            <a:endParaRPr lang="ru-RU" dirty="0" smtClean="0">
              <a:latin typeface="Times New Roman"/>
              <a:ea typeface="+mn-lt"/>
              <a:cs typeface="+mn-lt"/>
            </a:endParaRPr>
          </a:p>
          <a:p>
            <a:pPr algn="just"/>
            <a:r>
              <a:rPr lang="en-US" dirty="0" err="1">
                <a:latin typeface="Times New Roman"/>
                <a:cs typeface="Times New Roman"/>
              </a:rPr>
              <a:t>Отучившись</a:t>
            </a:r>
            <a:r>
              <a:rPr lang="en-US" dirty="0">
                <a:latin typeface="Times New Roman"/>
                <a:cs typeface="Times New Roman"/>
              </a:rPr>
              <a:t> </a:t>
            </a:r>
            <a:r>
              <a:rPr lang="en-US" dirty="0" err="1">
                <a:latin typeface="Times New Roman"/>
                <a:cs typeface="Times New Roman"/>
              </a:rPr>
              <a:t>два</a:t>
            </a:r>
            <a:r>
              <a:rPr lang="en-US" dirty="0">
                <a:latin typeface="Times New Roman"/>
                <a:cs typeface="Times New Roman"/>
              </a:rPr>
              <a:t> </a:t>
            </a:r>
            <a:r>
              <a:rPr lang="en-US" dirty="0" err="1">
                <a:latin typeface="Times New Roman"/>
                <a:cs typeface="Times New Roman"/>
              </a:rPr>
              <a:t>месяца</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курсах</a:t>
            </a:r>
            <a:r>
              <a:rPr lang="en-US" dirty="0">
                <a:latin typeface="Times New Roman"/>
                <a:cs typeface="Times New Roman"/>
              </a:rPr>
              <a:t> </a:t>
            </a:r>
            <a:r>
              <a:rPr lang="en-US" dirty="0" err="1">
                <a:latin typeface="Times New Roman"/>
                <a:cs typeface="Times New Roman"/>
              </a:rPr>
              <a:t>по</a:t>
            </a:r>
            <a:r>
              <a:rPr lang="en-US" dirty="0">
                <a:latin typeface="Times New Roman"/>
                <a:cs typeface="Times New Roman"/>
              </a:rPr>
              <a:t> </a:t>
            </a:r>
            <a:r>
              <a:rPr lang="en-US" dirty="0" err="1">
                <a:latin typeface="Times New Roman"/>
                <a:cs typeface="Times New Roman"/>
              </a:rPr>
              <a:t>минному</a:t>
            </a:r>
            <a:r>
              <a:rPr lang="en-US" dirty="0">
                <a:latin typeface="Times New Roman"/>
                <a:cs typeface="Times New Roman"/>
              </a:rPr>
              <a:t> </a:t>
            </a:r>
            <a:r>
              <a:rPr lang="en-US" dirty="0" err="1">
                <a:latin typeface="Times New Roman"/>
                <a:cs typeface="Times New Roman"/>
              </a:rPr>
              <a:t>делу</a:t>
            </a:r>
            <a:r>
              <a:rPr lang="en-US" dirty="0">
                <a:latin typeface="Times New Roman"/>
                <a:cs typeface="Times New Roman"/>
              </a:rPr>
              <a:t>, </a:t>
            </a:r>
            <a:r>
              <a:rPr lang="en-US" dirty="0" err="1">
                <a:latin typeface="Times New Roman"/>
                <a:cs typeface="Times New Roman"/>
              </a:rPr>
              <a:t>стал</a:t>
            </a:r>
            <a:r>
              <a:rPr lang="en-US" dirty="0">
                <a:latin typeface="Times New Roman"/>
                <a:cs typeface="Times New Roman"/>
              </a:rPr>
              <a:t> </a:t>
            </a:r>
            <a:r>
              <a:rPr lang="en-US" dirty="0" err="1">
                <a:latin typeface="Times New Roman"/>
                <a:cs typeface="Times New Roman"/>
              </a:rPr>
              <a:t>он</a:t>
            </a:r>
            <a:r>
              <a:rPr lang="en-US" dirty="0">
                <a:latin typeface="Times New Roman"/>
                <a:cs typeface="Times New Roman"/>
              </a:rPr>
              <a:t> </a:t>
            </a:r>
            <a:r>
              <a:rPr lang="en-US" dirty="0" err="1">
                <a:latin typeface="Times New Roman"/>
                <a:cs typeface="Times New Roman"/>
              </a:rPr>
              <a:t>бойцом</a:t>
            </a:r>
            <a:r>
              <a:rPr lang="en-US" dirty="0">
                <a:latin typeface="Times New Roman"/>
                <a:cs typeface="Times New Roman"/>
              </a:rPr>
              <a:t> </a:t>
            </a:r>
            <a:r>
              <a:rPr lang="en-US" dirty="0" err="1">
                <a:latin typeface="Times New Roman"/>
                <a:cs typeface="Times New Roman"/>
              </a:rPr>
              <a:t>инженерно-минной</a:t>
            </a:r>
            <a:r>
              <a:rPr lang="en-US" dirty="0">
                <a:latin typeface="Times New Roman"/>
                <a:cs typeface="Times New Roman"/>
              </a:rPr>
              <a:t> </a:t>
            </a:r>
            <a:r>
              <a:rPr lang="en-US" dirty="0" err="1">
                <a:latin typeface="Times New Roman"/>
                <a:cs typeface="Times New Roman"/>
              </a:rPr>
              <a:t>роты</a:t>
            </a:r>
            <a:r>
              <a:rPr lang="en-US" dirty="0">
                <a:latin typeface="Times New Roman"/>
                <a:cs typeface="Times New Roman"/>
              </a:rPr>
              <a:t>. </a:t>
            </a:r>
            <a:r>
              <a:rPr lang="en-US" dirty="0" err="1">
                <a:latin typeface="Times New Roman"/>
                <a:cs typeface="Times New Roman"/>
              </a:rPr>
              <a:t>Служил</a:t>
            </a:r>
            <a:r>
              <a:rPr lang="en-US" dirty="0">
                <a:latin typeface="Times New Roman"/>
                <a:cs typeface="Times New Roman"/>
              </a:rPr>
              <a:t> в 65-ой </a:t>
            </a:r>
            <a:r>
              <a:rPr lang="en-US" dirty="0" err="1">
                <a:latin typeface="Times New Roman"/>
                <a:cs typeface="Times New Roman"/>
              </a:rPr>
              <a:t>Мотострелковой</a:t>
            </a:r>
            <a:r>
              <a:rPr lang="en-US" dirty="0">
                <a:latin typeface="Times New Roman"/>
                <a:cs typeface="Times New Roman"/>
              </a:rPr>
              <a:t> </a:t>
            </a:r>
            <a:r>
              <a:rPr lang="en-US" dirty="0" err="1">
                <a:latin typeface="Times New Roman"/>
                <a:cs typeface="Times New Roman"/>
              </a:rPr>
              <a:t>краснознаменной</a:t>
            </a:r>
            <a:r>
              <a:rPr lang="en-US" dirty="0">
                <a:latin typeface="Times New Roman"/>
                <a:cs typeface="Times New Roman"/>
              </a:rPr>
              <a:t> </a:t>
            </a:r>
            <a:r>
              <a:rPr lang="en-US" dirty="0" err="1">
                <a:latin typeface="Times New Roman"/>
                <a:cs typeface="Times New Roman"/>
              </a:rPr>
              <a:t>орденов</a:t>
            </a:r>
            <a:r>
              <a:rPr lang="en-US" dirty="0">
                <a:latin typeface="Times New Roman"/>
                <a:cs typeface="Times New Roman"/>
              </a:rPr>
              <a:t> </a:t>
            </a:r>
            <a:r>
              <a:rPr lang="en-US" dirty="0" err="1">
                <a:latin typeface="Times New Roman"/>
                <a:cs typeface="Times New Roman"/>
              </a:rPr>
              <a:t>Суворова</a:t>
            </a:r>
            <a:r>
              <a:rPr lang="en-US" dirty="0">
                <a:latin typeface="Times New Roman"/>
                <a:cs typeface="Times New Roman"/>
              </a:rPr>
              <a:t> и </a:t>
            </a:r>
            <a:r>
              <a:rPr lang="en-US" dirty="0" err="1">
                <a:latin typeface="Times New Roman"/>
                <a:cs typeface="Times New Roman"/>
              </a:rPr>
              <a:t>Кутузова</a:t>
            </a:r>
            <a:r>
              <a:rPr lang="en-US" dirty="0">
                <a:latin typeface="Times New Roman"/>
                <a:cs typeface="Times New Roman"/>
              </a:rPr>
              <a:t> </a:t>
            </a:r>
            <a:r>
              <a:rPr lang="en-US" dirty="0" err="1">
                <a:latin typeface="Times New Roman"/>
                <a:cs typeface="Times New Roman"/>
              </a:rPr>
              <a:t>бригаде</a:t>
            </a:r>
            <a:r>
              <a:rPr lang="en-US" dirty="0">
                <a:latin typeface="Times New Roman"/>
                <a:cs typeface="Times New Roman"/>
              </a:rPr>
              <a:t>. </a:t>
            </a:r>
            <a:r>
              <a:rPr lang="en-US" dirty="0" err="1">
                <a:latin typeface="Times New Roman"/>
                <a:cs typeface="Times New Roman"/>
              </a:rPr>
              <a:t>Задачи</a:t>
            </a:r>
            <a:r>
              <a:rPr lang="en-US" dirty="0">
                <a:latin typeface="Times New Roman"/>
                <a:cs typeface="Times New Roman"/>
              </a:rPr>
              <a:t> </a:t>
            </a:r>
            <a:r>
              <a:rPr lang="en-US" dirty="0" err="1">
                <a:latin typeface="Times New Roman"/>
                <a:cs typeface="Times New Roman"/>
              </a:rPr>
              <a:t>ставились</a:t>
            </a:r>
            <a:r>
              <a:rPr lang="en-US" dirty="0">
                <a:latin typeface="Times New Roman"/>
                <a:cs typeface="Times New Roman"/>
              </a:rPr>
              <a:t> </a:t>
            </a:r>
            <a:r>
              <a:rPr lang="en-US" dirty="0" err="1">
                <a:latin typeface="Times New Roman"/>
                <a:cs typeface="Times New Roman"/>
              </a:rPr>
              <a:t>простые</a:t>
            </a:r>
            <a:r>
              <a:rPr lang="en-US" dirty="0">
                <a:latin typeface="Times New Roman"/>
                <a:cs typeface="Times New Roman"/>
              </a:rPr>
              <a:t> и </a:t>
            </a:r>
            <a:r>
              <a:rPr lang="en-US" dirty="0" err="1">
                <a:latin typeface="Times New Roman"/>
                <a:cs typeface="Times New Roman"/>
              </a:rPr>
              <a:t>ясные</a:t>
            </a:r>
            <a:r>
              <a:rPr lang="en-US" dirty="0">
                <a:latin typeface="Times New Roman"/>
                <a:cs typeface="Times New Roman"/>
              </a:rPr>
              <a:t>: </a:t>
            </a:r>
            <a:r>
              <a:rPr lang="en-US" dirty="0" err="1">
                <a:latin typeface="Times New Roman"/>
                <a:cs typeface="Times New Roman"/>
              </a:rPr>
              <a:t>устанавливать</a:t>
            </a:r>
            <a:r>
              <a:rPr lang="en-US" dirty="0">
                <a:latin typeface="Times New Roman"/>
                <a:cs typeface="Times New Roman"/>
              </a:rPr>
              <a:t> </a:t>
            </a:r>
            <a:r>
              <a:rPr lang="en-US" dirty="0" err="1">
                <a:latin typeface="Times New Roman"/>
                <a:cs typeface="Times New Roman"/>
              </a:rPr>
              <a:t>заграждения</a:t>
            </a:r>
            <a:r>
              <a:rPr lang="en-US" dirty="0">
                <a:latin typeface="Times New Roman"/>
                <a:cs typeface="Times New Roman"/>
              </a:rPr>
              <a:t> и </a:t>
            </a:r>
            <a:r>
              <a:rPr lang="en-US" dirty="0" err="1">
                <a:latin typeface="Times New Roman"/>
                <a:cs typeface="Times New Roman"/>
              </a:rPr>
              <a:t>минные</a:t>
            </a:r>
            <a:r>
              <a:rPr lang="en-US" dirty="0">
                <a:latin typeface="Times New Roman"/>
                <a:cs typeface="Times New Roman"/>
              </a:rPr>
              <a:t> </a:t>
            </a:r>
            <a:r>
              <a:rPr lang="en-US" dirty="0" err="1">
                <a:latin typeface="Times New Roman"/>
                <a:cs typeface="Times New Roman"/>
              </a:rPr>
              <a:t>поля</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пути</a:t>
            </a:r>
            <a:r>
              <a:rPr lang="en-US" dirty="0">
                <a:latin typeface="Times New Roman"/>
                <a:cs typeface="Times New Roman"/>
              </a:rPr>
              <a:t> </a:t>
            </a:r>
            <a:r>
              <a:rPr lang="en-US" dirty="0" err="1">
                <a:latin typeface="Times New Roman"/>
                <a:cs typeface="Times New Roman"/>
              </a:rPr>
              <a:t>танков</a:t>
            </a:r>
            <a:r>
              <a:rPr lang="en-US" dirty="0">
                <a:latin typeface="Times New Roman"/>
                <a:cs typeface="Times New Roman"/>
              </a:rPr>
              <a:t> </a:t>
            </a:r>
            <a:r>
              <a:rPr lang="en-US" dirty="0" err="1">
                <a:latin typeface="Times New Roman"/>
                <a:cs typeface="Times New Roman"/>
              </a:rPr>
              <a:t>противника</a:t>
            </a:r>
            <a:r>
              <a:rPr lang="en-US" dirty="0">
                <a:latin typeface="Times New Roman"/>
                <a:cs typeface="Times New Roman"/>
              </a:rPr>
              <a:t>. </a:t>
            </a:r>
            <a:r>
              <a:rPr lang="en-US" dirty="0" err="1">
                <a:latin typeface="Times New Roman"/>
                <a:cs typeface="Times New Roman"/>
              </a:rPr>
              <a:t>Известно</a:t>
            </a:r>
            <a:r>
              <a:rPr lang="en-US" dirty="0">
                <a:latin typeface="Times New Roman"/>
                <a:cs typeface="Times New Roman"/>
              </a:rPr>
              <a:t>, </a:t>
            </a:r>
            <a:r>
              <a:rPr lang="en-US" dirty="0" err="1">
                <a:latin typeface="Times New Roman"/>
                <a:cs typeface="Times New Roman"/>
              </a:rPr>
              <a:t>что</a:t>
            </a:r>
            <a:r>
              <a:rPr lang="en-US" dirty="0">
                <a:latin typeface="Times New Roman"/>
                <a:cs typeface="Times New Roman"/>
              </a:rPr>
              <a:t> 65 </a:t>
            </a:r>
            <a:r>
              <a:rPr lang="en-US" dirty="0" err="1">
                <a:latin typeface="Times New Roman"/>
                <a:cs typeface="Times New Roman"/>
              </a:rPr>
              <a:t>бригада</a:t>
            </a:r>
            <a:r>
              <a:rPr lang="en-US" dirty="0">
                <a:latin typeface="Times New Roman"/>
                <a:cs typeface="Times New Roman"/>
              </a:rPr>
              <a:t> в </a:t>
            </a:r>
            <a:r>
              <a:rPr lang="en-US" dirty="0" err="1">
                <a:latin typeface="Times New Roman"/>
                <a:cs typeface="Times New Roman"/>
              </a:rPr>
              <a:t>марте</a:t>
            </a:r>
            <a:r>
              <a:rPr lang="en-US" dirty="0">
                <a:latin typeface="Times New Roman"/>
                <a:cs typeface="Times New Roman"/>
              </a:rPr>
              <a:t> 1944 г. </a:t>
            </a:r>
            <a:r>
              <a:rPr lang="en-US" dirty="0" err="1">
                <a:latin typeface="Times New Roman"/>
                <a:cs typeface="Times New Roman"/>
              </a:rPr>
              <a:t>ликвидировала</a:t>
            </a:r>
            <a:r>
              <a:rPr lang="en-US" dirty="0">
                <a:latin typeface="Times New Roman"/>
                <a:cs typeface="Times New Roman"/>
              </a:rPr>
              <a:t> </a:t>
            </a:r>
            <a:r>
              <a:rPr lang="en-US" dirty="0" err="1">
                <a:latin typeface="Times New Roman"/>
                <a:cs typeface="Times New Roman"/>
              </a:rPr>
              <a:t>бандеровские</a:t>
            </a:r>
            <a:r>
              <a:rPr lang="en-US" dirty="0">
                <a:latin typeface="Times New Roman"/>
                <a:cs typeface="Times New Roman"/>
              </a:rPr>
              <a:t> </a:t>
            </a:r>
            <a:r>
              <a:rPr lang="en-US" dirty="0" err="1">
                <a:latin typeface="Times New Roman"/>
                <a:cs typeface="Times New Roman"/>
              </a:rPr>
              <a:t>банды</a:t>
            </a:r>
            <a:r>
              <a:rPr lang="en-US" dirty="0">
                <a:latin typeface="Times New Roman"/>
                <a:cs typeface="Times New Roman"/>
              </a:rPr>
              <a:t> в </a:t>
            </a:r>
            <a:r>
              <a:rPr lang="en-US" dirty="0" err="1">
                <a:latin typeface="Times New Roman"/>
                <a:cs typeface="Times New Roman"/>
              </a:rPr>
              <a:t>районе</a:t>
            </a:r>
            <a:r>
              <a:rPr lang="en-US" dirty="0">
                <a:latin typeface="Times New Roman"/>
                <a:cs typeface="Times New Roman"/>
              </a:rPr>
              <a:t> </a:t>
            </a:r>
            <a:r>
              <a:rPr lang="en-US" dirty="0" err="1">
                <a:latin typeface="Times New Roman"/>
                <a:cs typeface="Times New Roman"/>
              </a:rPr>
              <a:t>Кременца</a:t>
            </a:r>
            <a:r>
              <a:rPr lang="en-US" dirty="0">
                <a:latin typeface="Times New Roman"/>
                <a:cs typeface="Times New Roman"/>
              </a:rPr>
              <a:t>.</a:t>
            </a:r>
          </a:p>
          <a:p>
            <a:pPr algn="just"/>
            <a:endParaRPr lang="en-US" dirty="0">
              <a:latin typeface="Times New Roman"/>
              <a:cs typeface="Times New Roman"/>
            </a:endParaRP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95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2EEA10-11CF-48DC-BCEA-74735AD97691}"/>
              </a:ext>
            </a:extLst>
          </p:cNvPr>
          <p:cNvSpPr txBox="1"/>
          <p:nvPr/>
        </p:nvSpPr>
        <p:spPr>
          <a:xfrm>
            <a:off x="914399" y="167378"/>
            <a:ext cx="1016390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ru-RU" dirty="0" smtClean="0">
                <a:latin typeface="Times New Roman"/>
                <a:cs typeface="Times New Roman"/>
              </a:rPr>
              <a:t>	</a:t>
            </a:r>
            <a:r>
              <a:rPr lang="en-US" dirty="0" err="1" smtClean="0">
                <a:latin typeface="Times New Roman"/>
                <a:cs typeface="Times New Roman"/>
              </a:rPr>
              <a:t>Отучившись</a:t>
            </a:r>
            <a:r>
              <a:rPr lang="en-US" dirty="0" smtClean="0">
                <a:latin typeface="Times New Roman"/>
                <a:cs typeface="Times New Roman"/>
              </a:rPr>
              <a:t> </a:t>
            </a:r>
            <a:r>
              <a:rPr lang="en-US" dirty="0">
                <a:latin typeface="Times New Roman"/>
                <a:cs typeface="Times New Roman"/>
              </a:rPr>
              <a:t>два месяца на курсах по минному делу, стал он бойцом инженерно-минной роты. Служил в 65-ой Мотострелковой краснознаменной орденов Суворова и Кутузова бригаде. Задачи ставились простые и ясные: устанавливать заграждения и минные поля на пути танков противника. Известно, что 65 бригада в марте 1944 г. ликвидировала бандеровские банды в районе Кременца.</a:t>
            </a:r>
          </a:p>
          <a:p>
            <a:pPr algn="just"/>
            <a:r>
              <a:rPr lang="ru-RU" dirty="0" smtClean="0">
                <a:latin typeface="Times New Roman"/>
                <a:cs typeface="Times New Roman"/>
              </a:rPr>
              <a:t>	</a:t>
            </a:r>
            <a:r>
              <a:rPr lang="en-US" dirty="0" err="1" smtClean="0">
                <a:latin typeface="Times New Roman"/>
                <a:cs typeface="Times New Roman"/>
              </a:rPr>
              <a:t>Бойцу</a:t>
            </a:r>
            <a:r>
              <a:rPr lang="en-US" dirty="0" smtClean="0">
                <a:latin typeface="Times New Roman"/>
                <a:cs typeface="Times New Roman"/>
              </a:rPr>
              <a:t> </a:t>
            </a:r>
            <a:r>
              <a:rPr lang="en-US" dirty="0">
                <a:latin typeface="Times New Roman"/>
                <a:cs typeface="Times New Roman"/>
              </a:rPr>
              <a:t>запомнился эпизод под украинским городом Винницей. Немецкие части сильно потеснили наших и почти прорвали оборону. Саперную роту послали срочно минировать перекрестки дорог, улиц, другие танкоопасные направления. Пехоты впереди уже не было: все убежали. Пришлось работать перед немецкими танковыми частями, под их огнем. Задачу свою минеры выполнили, несмотря на огромные потери…Многие товарищи Алексея там сложили головы. А когда пришла подмога саперам, их сразу бросили помогать пехоте: людей в пехоте практически тогда не осталось. Саперов кинули в пехоту…За то, что Алексей Семенович не подвел, попадая «из огня и в полымя», наградили его тогда орденом Красной Звезды. </a:t>
            </a:r>
          </a:p>
          <a:p>
            <a:pPr algn="just"/>
            <a:r>
              <a:rPr lang="en-US" dirty="0">
                <a:ea typeface="+mn-lt"/>
                <a:cs typeface="+mn-lt"/>
              </a:rPr>
              <a:t> </a:t>
            </a:r>
            <a:r>
              <a:rPr lang="en-US" dirty="0">
                <a:latin typeface="Calibri"/>
                <a:ea typeface="+mn-lt"/>
                <a:cs typeface="+mn-lt"/>
              </a:rPr>
              <a:t>С</a:t>
            </a:r>
            <a:r>
              <a:rPr lang="en-US" dirty="0">
                <a:latin typeface="Times New Roman"/>
                <a:ea typeface="+mn-lt"/>
                <a:cs typeface="+mn-lt"/>
              </a:rPr>
              <a:t> детства Оксана, его внучка, помнит рассказы деда об участии в штурме Кенигсберга. Кёнигсбе́ргская опера́ция (</a:t>
            </a:r>
            <a:r>
              <a:rPr lang="en-US" dirty="0">
                <a:latin typeface="Times New Roman"/>
                <a:ea typeface="+mn-lt"/>
                <a:cs typeface="+mn-lt"/>
                <a:hlinkClick r:id="rId3"/>
              </a:rPr>
              <a:t>6</a:t>
            </a:r>
            <a:r>
              <a:rPr lang="en-US" dirty="0">
                <a:latin typeface="Times New Roman"/>
                <a:ea typeface="+mn-lt"/>
                <a:cs typeface="+mn-lt"/>
              </a:rPr>
              <a:t> — </a:t>
            </a:r>
            <a:r>
              <a:rPr lang="en-US" dirty="0">
                <a:latin typeface="Times New Roman"/>
                <a:ea typeface="+mn-lt"/>
                <a:cs typeface="+mn-lt"/>
                <a:hlinkClick r:id="rId4"/>
              </a:rPr>
              <a:t>9 апреля</a:t>
            </a:r>
            <a:r>
              <a:rPr lang="en-US" dirty="0">
                <a:latin typeface="Times New Roman"/>
                <a:ea typeface="+mn-lt"/>
                <a:cs typeface="+mn-lt"/>
              </a:rPr>
              <a:t> </a:t>
            </a:r>
            <a:r>
              <a:rPr lang="en-US" dirty="0">
                <a:latin typeface="Times New Roman"/>
                <a:ea typeface="+mn-lt"/>
                <a:cs typeface="+mn-lt"/>
                <a:hlinkClick r:id="rId5"/>
              </a:rPr>
              <a:t>1945 года</a:t>
            </a:r>
            <a:r>
              <a:rPr lang="en-US" dirty="0">
                <a:latin typeface="Times New Roman"/>
                <a:ea typeface="+mn-lt"/>
                <a:cs typeface="+mn-lt"/>
              </a:rPr>
              <a:t>) — </a:t>
            </a:r>
            <a:r>
              <a:rPr lang="en-US" dirty="0">
                <a:latin typeface="Times New Roman"/>
                <a:ea typeface="+mn-lt"/>
                <a:cs typeface="+mn-lt"/>
                <a:hlinkClick r:id="rId6"/>
              </a:rPr>
              <a:t>военная наступательная операция</a:t>
            </a:r>
            <a:r>
              <a:rPr lang="en-US" dirty="0">
                <a:latin typeface="Times New Roman"/>
                <a:ea typeface="+mn-lt"/>
                <a:cs typeface="+mn-lt"/>
              </a:rPr>
              <a:t> </a:t>
            </a:r>
            <a:r>
              <a:rPr lang="en-US" dirty="0">
                <a:latin typeface="Times New Roman"/>
                <a:ea typeface="+mn-lt"/>
                <a:cs typeface="+mn-lt"/>
                <a:hlinkClick r:id="rId7"/>
              </a:rPr>
              <a:t>Вооружённых Сил СССР</a:t>
            </a:r>
            <a:r>
              <a:rPr lang="en-US" dirty="0">
                <a:latin typeface="Times New Roman"/>
                <a:ea typeface="+mn-lt"/>
                <a:cs typeface="+mn-lt"/>
              </a:rPr>
              <a:t> против </a:t>
            </a:r>
            <a:r>
              <a:rPr lang="en-US" dirty="0">
                <a:latin typeface="Times New Roman"/>
                <a:ea typeface="+mn-lt"/>
                <a:cs typeface="+mn-lt"/>
                <a:hlinkClick r:id="rId8"/>
              </a:rPr>
              <a:t>войск</a:t>
            </a:r>
            <a:r>
              <a:rPr lang="en-US" dirty="0">
                <a:latin typeface="Times New Roman"/>
                <a:ea typeface="+mn-lt"/>
                <a:cs typeface="+mn-lt"/>
              </a:rPr>
              <a:t> </a:t>
            </a:r>
            <a:r>
              <a:rPr lang="en-US" dirty="0">
                <a:latin typeface="Times New Roman"/>
                <a:ea typeface="+mn-lt"/>
                <a:cs typeface="+mn-lt"/>
                <a:hlinkClick r:id="rId9"/>
              </a:rPr>
              <a:t>нацистской Германии</a:t>
            </a:r>
            <a:r>
              <a:rPr lang="en-US" dirty="0">
                <a:latin typeface="Times New Roman"/>
                <a:ea typeface="+mn-lt"/>
                <a:cs typeface="+mn-lt"/>
              </a:rPr>
              <a:t> в ходе </a:t>
            </a:r>
            <a:r>
              <a:rPr lang="en-US" dirty="0">
                <a:latin typeface="Times New Roman"/>
                <a:ea typeface="+mn-lt"/>
                <a:cs typeface="+mn-lt"/>
                <a:hlinkClick r:id="rId10"/>
              </a:rPr>
              <a:t>Великой Отечественной войны</a:t>
            </a:r>
            <a:r>
              <a:rPr lang="en-US" dirty="0">
                <a:latin typeface="Times New Roman"/>
                <a:ea typeface="+mn-lt"/>
                <a:cs typeface="+mn-lt"/>
              </a:rPr>
              <a:t> с целью ликвидации кёнигсбергской группировки противника и захвата </a:t>
            </a:r>
            <a:r>
              <a:rPr lang="en-US" dirty="0">
                <a:latin typeface="Times New Roman"/>
                <a:ea typeface="+mn-lt"/>
                <a:cs typeface="+mn-lt"/>
                <a:hlinkClick r:id="rId11"/>
              </a:rPr>
              <a:t>города</a:t>
            </a:r>
            <a:r>
              <a:rPr lang="en-US" dirty="0">
                <a:latin typeface="Times New Roman"/>
                <a:ea typeface="+mn-lt"/>
                <a:cs typeface="+mn-lt"/>
              </a:rPr>
              <a:t>-</a:t>
            </a:r>
            <a:r>
              <a:rPr lang="en-US" dirty="0">
                <a:latin typeface="Times New Roman"/>
                <a:ea typeface="+mn-lt"/>
                <a:cs typeface="+mn-lt"/>
                <a:hlinkClick r:id="rId12"/>
              </a:rPr>
              <a:t>крепости</a:t>
            </a:r>
            <a:r>
              <a:rPr lang="en-US" dirty="0">
                <a:latin typeface="Times New Roman"/>
                <a:ea typeface="+mn-lt"/>
                <a:cs typeface="+mn-lt"/>
              </a:rPr>
              <a:t> </a:t>
            </a:r>
            <a:r>
              <a:rPr lang="en-US" dirty="0">
                <a:latin typeface="Times New Roman"/>
                <a:ea typeface="+mn-lt"/>
                <a:cs typeface="+mn-lt"/>
                <a:hlinkClick r:id="rId13"/>
              </a:rPr>
              <a:t>Кёнигсберг</a:t>
            </a:r>
            <a:r>
              <a:rPr lang="en-US" dirty="0">
                <a:latin typeface="Times New Roman"/>
                <a:ea typeface="+mn-lt"/>
                <a:cs typeface="+mn-lt"/>
              </a:rPr>
              <a:t>, является частью </a:t>
            </a:r>
            <a:r>
              <a:rPr lang="en-US" dirty="0">
                <a:latin typeface="Times New Roman"/>
                <a:ea typeface="+mn-lt"/>
                <a:cs typeface="+mn-lt"/>
                <a:hlinkClick r:id="rId14"/>
              </a:rPr>
              <a:t>Восточно-Прусской операции</a:t>
            </a:r>
            <a:r>
              <a:rPr lang="en-US" dirty="0">
                <a:latin typeface="Times New Roman"/>
                <a:ea typeface="+mn-lt"/>
                <a:cs typeface="+mn-lt"/>
              </a:rPr>
              <a:t> </a:t>
            </a:r>
            <a:r>
              <a:rPr lang="en-US" dirty="0">
                <a:latin typeface="Times New Roman"/>
                <a:ea typeface="+mn-lt"/>
                <a:cs typeface="+mn-lt"/>
                <a:hlinkClick r:id="rId5"/>
              </a:rPr>
              <a:t>1945 года</a:t>
            </a:r>
            <a:r>
              <a:rPr lang="en-US" dirty="0">
                <a:latin typeface="Times New Roman"/>
                <a:ea typeface="+mn-lt"/>
                <a:cs typeface="+mn-lt"/>
              </a:rPr>
              <a:t>. Опять пришлось минировать прямо перед носом противника. Тем трудна эта работа, что все делалось на виду, на чистых немецких полях, дорогах. </a:t>
            </a:r>
            <a:endParaRPr lang="en-US" dirty="0">
              <a:latin typeface="Times New Roman"/>
              <a:cs typeface="Times New Roman"/>
            </a:endParaRPr>
          </a:p>
        </p:txBody>
      </p:sp>
    </p:spTree>
    <p:extLst>
      <p:ext uri="{BB962C8B-B14F-4D97-AF65-F5344CB8AC3E}">
        <p14:creationId xmlns:p14="http://schemas.microsoft.com/office/powerpoint/2010/main" val="1195729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1313FC-D1AD-4DBE-99BE-A2276B5EBE9C}"/>
              </a:ext>
            </a:extLst>
          </p:cNvPr>
          <p:cNvSpPr txBox="1"/>
          <p:nvPr/>
        </p:nvSpPr>
        <p:spPr>
          <a:xfrm>
            <a:off x="867509" y="462844"/>
            <a:ext cx="10152184"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    </a:t>
            </a:r>
            <a:r>
              <a:rPr lang="en-US" dirty="0">
                <a:latin typeface="Times New Roman"/>
                <a:cs typeface="Times New Roman"/>
              </a:rPr>
              <a:t>Танки по болоту не пройдут. Надо тяжелую мину дотащить (она ведерная), установить, ввернуть взрыватель, замаскировать, а потом бежать за следующей. Приходилось снимать свои и немецкие минные поля, делать и обозначать проходы для своих танков. Упаси Бог ошибешься или пропустишь заряд. Не зря говорят, что сапер ошибается лишь однажды. Алексей никогда не смотрел, как на его минах подрываются танки - некогда было разглядывать, постоянно давали все новые и новые задания. Вот за такую черную работу, за безотказность, выносливость получил он свои награды…</a:t>
            </a:r>
          </a:p>
          <a:p>
            <a:pPr algn="just"/>
            <a:r>
              <a:rPr lang="en-US" dirty="0">
                <a:latin typeface="Times New Roman"/>
                <a:cs typeface="Times New Roman"/>
              </a:rPr>
              <a:t>     Посылали Алексея всегда вперед, был бойчее и мог выскочить из любого огня. Алексей Семенович отличался необычайной физической формой и подготовкой: статный, спортивный, невероятно выносливый и физически сильный. </a:t>
            </a:r>
          </a:p>
          <a:p>
            <a:pPr algn="just"/>
            <a:r>
              <a:rPr lang="en-US" dirty="0">
                <a:latin typeface="Times New Roman"/>
                <a:cs typeface="Times New Roman"/>
              </a:rPr>
              <a:t>        Показывал дед внучкам свой трофей - немецкий кожаный бумажник, который он хранил как горькую память рядом с наградами. </a:t>
            </a:r>
          </a:p>
          <a:p>
            <a:pPr algn="just"/>
            <a:r>
              <a:rPr lang="en-US" dirty="0">
                <a:latin typeface="Times New Roman"/>
                <a:ea typeface="+mn-lt"/>
                <a:cs typeface="+mn-lt"/>
              </a:rPr>
              <a:t>Закончил воевать Кузнецов на Эльбе. Встреча на Эльбе — эпизод </a:t>
            </a:r>
            <a:r>
              <a:rPr lang="en-US" dirty="0">
                <a:latin typeface="Times New Roman"/>
                <a:ea typeface="+mn-lt"/>
                <a:cs typeface="+mn-lt"/>
                <a:hlinkClick r:id="rId3"/>
              </a:rPr>
              <a:t>Второй мировой войны</a:t>
            </a:r>
            <a:r>
              <a:rPr lang="en-US" dirty="0">
                <a:latin typeface="Times New Roman"/>
                <a:ea typeface="+mn-lt"/>
                <a:cs typeface="+mn-lt"/>
              </a:rPr>
              <a:t>, когда 25 апреля 1945 г. недалеко от города </a:t>
            </a:r>
            <a:r>
              <a:rPr lang="en-US" dirty="0">
                <a:latin typeface="Times New Roman"/>
                <a:ea typeface="+mn-lt"/>
                <a:cs typeface="+mn-lt"/>
                <a:hlinkClick r:id="rId4"/>
              </a:rPr>
              <a:t>Торгау</a:t>
            </a:r>
            <a:r>
              <a:rPr lang="en-US" dirty="0">
                <a:latin typeface="Times New Roman"/>
                <a:ea typeface="+mn-lt"/>
                <a:cs typeface="+mn-lt"/>
              </a:rPr>
              <a:t> на реке </a:t>
            </a:r>
            <a:r>
              <a:rPr lang="en-US" dirty="0">
                <a:latin typeface="Times New Roman"/>
                <a:ea typeface="+mn-lt"/>
                <a:cs typeface="+mn-lt"/>
                <a:hlinkClick r:id="rId5"/>
              </a:rPr>
              <a:t>Эльба</a:t>
            </a:r>
            <a:r>
              <a:rPr lang="en-US" dirty="0">
                <a:latin typeface="Times New Roman"/>
                <a:ea typeface="+mn-lt"/>
                <a:cs typeface="+mn-lt"/>
              </a:rPr>
              <a:t> войска </a:t>
            </a:r>
            <a:r>
              <a:rPr lang="en-US" dirty="0">
                <a:latin typeface="Times New Roman"/>
                <a:ea typeface="+mn-lt"/>
                <a:cs typeface="+mn-lt"/>
                <a:hlinkClick r:id="rId6"/>
              </a:rPr>
              <a:t>1-го Украинского фронта</a:t>
            </a:r>
            <a:r>
              <a:rPr lang="en-US" dirty="0">
                <a:latin typeface="Times New Roman"/>
                <a:ea typeface="+mn-lt"/>
                <a:cs typeface="+mn-lt"/>
              </a:rPr>
              <a:t> армии СССР встретились с войсками 1-й армии </a:t>
            </a:r>
            <a:r>
              <a:rPr lang="en-US" dirty="0">
                <a:latin typeface="Times New Roman"/>
                <a:ea typeface="+mn-lt"/>
                <a:cs typeface="+mn-lt"/>
                <a:hlinkClick r:id="rId7"/>
              </a:rPr>
              <a:t>США</a:t>
            </a:r>
            <a:r>
              <a:rPr lang="en-US" dirty="0">
                <a:latin typeface="Times New Roman"/>
                <a:ea typeface="+mn-lt"/>
                <a:cs typeface="+mn-lt"/>
              </a:rPr>
              <a:t>. В результате встречи войск союзников остатки </a:t>
            </a:r>
            <a:r>
              <a:rPr lang="en-US" dirty="0">
                <a:latin typeface="Times New Roman"/>
                <a:ea typeface="+mn-lt"/>
                <a:cs typeface="+mn-lt"/>
                <a:hlinkClick r:id="rId8"/>
              </a:rPr>
              <a:t>вооружённых сил Германии</a:t>
            </a:r>
            <a:r>
              <a:rPr lang="en-US" dirty="0">
                <a:latin typeface="Times New Roman"/>
                <a:ea typeface="+mn-lt"/>
                <a:cs typeface="+mn-lt"/>
              </a:rPr>
              <a:t> были расколоты на две части — северную и южную. Объявили мир, а Алексей с товарищами еще пять дней доколачивали остаточные группы немцев, которые не верили в капитуляцию и продолжали ожесточенно воевать. Американцев Кузнецов видел, но пообщаться с ними бойцам не дали - развели по разным местам.</a:t>
            </a:r>
            <a:endParaRPr lang="en-US" dirty="0">
              <a:latin typeface="Times New Roman"/>
              <a:cs typeface="Times New Roman"/>
            </a:endParaRPr>
          </a:p>
        </p:txBody>
      </p:sp>
    </p:spTree>
    <p:extLst>
      <p:ext uri="{BB962C8B-B14F-4D97-AF65-F5344CB8AC3E}">
        <p14:creationId xmlns:p14="http://schemas.microsoft.com/office/powerpoint/2010/main" val="276338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однородный, мужчина, старый&#10;&#10;Описание создано с очень высокой степенью достоверности">
            <a:extLst>
              <a:ext uri="{FF2B5EF4-FFF2-40B4-BE49-F238E27FC236}">
                <a16:creationId xmlns:a16="http://schemas.microsoft.com/office/drawing/2014/main" id="{A4CFE41F-88CF-4313-B8D0-AE1691805782}"/>
              </a:ext>
            </a:extLst>
          </p:cNvPr>
          <p:cNvPicPr>
            <a:picLocks noChangeAspect="1"/>
          </p:cNvPicPr>
          <p:nvPr/>
        </p:nvPicPr>
        <p:blipFill>
          <a:blip r:embed="rId2"/>
          <a:stretch>
            <a:fillRect/>
          </a:stretch>
        </p:blipFill>
        <p:spPr>
          <a:xfrm>
            <a:off x="801511" y="684107"/>
            <a:ext cx="4634088" cy="5391008"/>
          </a:xfrm>
          <a:prstGeom prst="rect">
            <a:avLst/>
          </a:prstGeom>
        </p:spPr>
      </p:pic>
      <p:sp>
        <p:nvSpPr>
          <p:cNvPr id="4" name="TextBox 3">
            <a:extLst>
              <a:ext uri="{FF2B5EF4-FFF2-40B4-BE49-F238E27FC236}">
                <a16:creationId xmlns:a16="http://schemas.microsoft.com/office/drawing/2014/main" id="{CB1F6E9C-2F9E-44C7-B9AE-69B67BEA14F5}"/>
              </a:ext>
            </a:extLst>
          </p:cNvPr>
          <p:cNvSpPr txBox="1"/>
          <p:nvPr/>
        </p:nvSpPr>
        <p:spPr>
          <a:xfrm>
            <a:off x="5765150" y="688622"/>
            <a:ext cx="5438422"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Куликов Федор Григорьевич</a:t>
            </a:r>
          </a:p>
          <a:p>
            <a:pPr algn="just"/>
            <a:r>
              <a:rPr lang="en-US" dirty="0">
                <a:latin typeface="Times New Roman"/>
                <a:cs typeface="Times New Roman"/>
              </a:rPr>
              <a:t>Уроженец  д. Макишево  Горьковской области. Ушел на войну в 1941 году в возрасте 25 лет, оставив жену и 8-месячную дочь. Воевал на Западном фронте в звании младшего сержанта. Связист. Прошел всю войну. Погиб 15 апреля 1945 года в Австрии.</a:t>
            </a:r>
          </a:p>
        </p:txBody>
      </p:sp>
      <p:pic>
        <p:nvPicPr>
          <p:cNvPr id="5" name="Рисунок 5" descr="Изображение выглядит как текст&#10;&#10;Описание создано с очень высокой степенью достоверности">
            <a:extLst>
              <a:ext uri="{FF2B5EF4-FFF2-40B4-BE49-F238E27FC236}">
                <a16:creationId xmlns:a16="http://schemas.microsoft.com/office/drawing/2014/main" id="{4F700F5E-784A-4CBB-BAFC-130EA461941D}"/>
              </a:ext>
            </a:extLst>
          </p:cNvPr>
          <p:cNvPicPr>
            <a:picLocks noChangeAspect="1"/>
          </p:cNvPicPr>
          <p:nvPr/>
        </p:nvPicPr>
        <p:blipFill>
          <a:blip r:embed="rId3"/>
          <a:stretch>
            <a:fillRect/>
          </a:stretch>
        </p:blipFill>
        <p:spPr>
          <a:xfrm>
            <a:off x="5647919" y="3212476"/>
            <a:ext cx="5438421" cy="2888380"/>
          </a:xfrm>
          <a:prstGeom prst="rect">
            <a:avLst/>
          </a:prstGeom>
        </p:spPr>
      </p:pic>
      <p:pic>
        <p:nvPicPr>
          <p:cNvPr id="6"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105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носит, черный&#10;&#10;Описание создано с очень высокой степенью достоверности">
            <a:extLst>
              <a:ext uri="{FF2B5EF4-FFF2-40B4-BE49-F238E27FC236}">
                <a16:creationId xmlns:a16="http://schemas.microsoft.com/office/drawing/2014/main" id="{8D210401-EAFE-4733-9736-45EE1CBE9A21}"/>
              </a:ext>
            </a:extLst>
          </p:cNvPr>
          <p:cNvPicPr>
            <a:picLocks noChangeAspect="1"/>
          </p:cNvPicPr>
          <p:nvPr/>
        </p:nvPicPr>
        <p:blipFill>
          <a:blip r:embed="rId2"/>
          <a:stretch>
            <a:fillRect/>
          </a:stretch>
        </p:blipFill>
        <p:spPr>
          <a:xfrm>
            <a:off x="801511" y="650777"/>
            <a:ext cx="4168422" cy="5485891"/>
          </a:xfrm>
          <a:prstGeom prst="rect">
            <a:avLst/>
          </a:prstGeom>
        </p:spPr>
      </p:pic>
      <p:sp>
        <p:nvSpPr>
          <p:cNvPr id="4" name="TextBox 3">
            <a:extLst>
              <a:ext uri="{FF2B5EF4-FFF2-40B4-BE49-F238E27FC236}">
                <a16:creationId xmlns:a16="http://schemas.microsoft.com/office/drawing/2014/main" id="{8D15ABFB-35D4-4E3D-8D98-EE5D8123B474}"/>
              </a:ext>
            </a:extLst>
          </p:cNvPr>
          <p:cNvSpPr txBox="1"/>
          <p:nvPr/>
        </p:nvSpPr>
        <p:spPr>
          <a:xfrm>
            <a:off x="5437771" y="1139092"/>
            <a:ext cx="5720643"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Лосев Александр Михайлович</a:t>
            </a:r>
          </a:p>
          <a:p>
            <a:pPr algn="ctr"/>
            <a:r>
              <a:rPr lang="en-US" sz="2800" b="1" dirty="0">
                <a:latin typeface="Times New Roman"/>
                <a:cs typeface="Times New Roman"/>
              </a:rPr>
              <a:t>    26.10.1904 – 22.09.1990</a:t>
            </a:r>
          </a:p>
          <a:p>
            <a:pPr algn="just"/>
            <a:r>
              <a:rPr lang="en-US" sz="1400" dirty="0">
                <a:latin typeface="Times New Roman"/>
                <a:cs typeface="Times New Roman"/>
              </a:rPr>
              <a:t>     </a:t>
            </a:r>
            <a:r>
              <a:rPr lang="en-US" dirty="0">
                <a:latin typeface="Times New Roman"/>
                <a:cs typeface="Times New Roman"/>
              </a:rPr>
              <a:t>На войне с первых дней. Воевал на Курской дуге. Был в самых ожесточенных сражениях. Участвовал в обороне г. Кенигсберга. Получил сильное ранение и был комиссован. Работал председателем колхоза  Дальне-Константиновского района Горьковской области,  помогал поднимать страну после войны. </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49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2" descr="Изображение выглядит как человек, женщина, фотография, держит&#10;&#10;Описание создано с очень высокой степенью достоверности">
            <a:extLst>
              <a:ext uri="{FF2B5EF4-FFF2-40B4-BE49-F238E27FC236}">
                <a16:creationId xmlns:a16="http://schemas.microsoft.com/office/drawing/2014/main" id="{DE84CBC1-E4BC-477F-A432-197581ED8BD5}"/>
              </a:ext>
            </a:extLst>
          </p:cNvPr>
          <p:cNvPicPr>
            <a:picLocks noChangeAspect="1"/>
          </p:cNvPicPr>
          <p:nvPr/>
        </p:nvPicPr>
        <p:blipFill>
          <a:blip r:embed="rId3"/>
          <a:stretch>
            <a:fillRect/>
          </a:stretch>
        </p:blipFill>
        <p:spPr>
          <a:xfrm>
            <a:off x="491067" y="704786"/>
            <a:ext cx="4464755" cy="5406095"/>
          </a:xfrm>
          <a:prstGeom prst="rect">
            <a:avLst/>
          </a:prstGeom>
        </p:spPr>
      </p:pic>
      <p:sp>
        <p:nvSpPr>
          <p:cNvPr id="4" name="TextBox 3">
            <a:extLst>
              <a:ext uri="{FF2B5EF4-FFF2-40B4-BE49-F238E27FC236}">
                <a16:creationId xmlns:a16="http://schemas.microsoft.com/office/drawing/2014/main" id="{DDAD7081-4A3D-468E-B00F-2ED1E11BBA06}"/>
              </a:ext>
            </a:extLst>
          </p:cNvPr>
          <p:cNvSpPr txBox="1"/>
          <p:nvPr/>
        </p:nvSpPr>
        <p:spPr>
          <a:xfrm>
            <a:off x="5288847" y="166512"/>
            <a:ext cx="5812907"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Луконин Павел Николаевич</a:t>
            </a:r>
          </a:p>
          <a:p>
            <a:pPr algn="ctr"/>
            <a:r>
              <a:rPr lang="en-US" sz="2800" b="1" dirty="0">
                <a:latin typeface="Times New Roman"/>
                <a:cs typeface="Times New Roman"/>
              </a:rPr>
              <a:t>1905 -1974 г.г.</a:t>
            </a:r>
          </a:p>
          <a:p>
            <a:pPr algn="just"/>
            <a:r>
              <a:rPr lang="en-US" dirty="0">
                <a:latin typeface="Times New Roman"/>
                <a:cs typeface="Times New Roman"/>
              </a:rPr>
              <a:t>Красноармеец. На фронте с июня 1941 г.</a:t>
            </a:r>
          </a:p>
          <a:p>
            <a:pPr algn="just"/>
            <a:r>
              <a:rPr lang="en-US" dirty="0">
                <a:latin typeface="Times New Roman"/>
                <a:cs typeface="Times New Roman"/>
              </a:rPr>
              <a:t>Телефонист взвода оптической разведки. Раззведдивизион 149 Армии пушечно-артиллирийской Неманской Краснознамённой ордена Кутузова 2 степени бригады. Участвовал в боях на Западном, Брянском, 1-ом Прибалтийском, 3-ем Белорусском фронтах.</a:t>
            </a:r>
          </a:p>
          <a:p>
            <a:pPr algn="just"/>
            <a:r>
              <a:rPr lang="en-US" dirty="0">
                <a:latin typeface="Times New Roman"/>
                <a:cs typeface="Times New Roman"/>
              </a:rPr>
              <a:t>Награждён медалями "За оборону Москвы", " За взятие Кенигсберга".</a:t>
            </a:r>
          </a:p>
          <a:p>
            <a:pPr algn="just"/>
            <a:r>
              <a:rPr lang="en-US" dirty="0">
                <a:latin typeface="Times New Roman"/>
                <a:cs typeface="Times New Roman"/>
              </a:rPr>
              <a:t>В период подготовки к штурму Кенигсберга тов. Луконин 24.03.45 года под сильным артиллерийским огнём противника исправил 5 порывов связи.</a:t>
            </a:r>
          </a:p>
          <a:p>
            <a:pPr algn="just"/>
            <a:r>
              <a:rPr lang="en-US" dirty="0">
                <a:latin typeface="Times New Roman"/>
                <a:cs typeface="Times New Roman"/>
              </a:rPr>
              <a:t>27.03.45 года тов. Луконин за 15 минут устранил 3 порыва, что дало возможность засечь постами 3 батареи противника.</a:t>
            </a:r>
          </a:p>
          <a:p>
            <a:pPr algn="just"/>
            <a:r>
              <a:rPr lang="en-US" dirty="0">
                <a:latin typeface="Times New Roman"/>
                <a:cs typeface="Times New Roman"/>
              </a:rPr>
              <a:t>6.04.45 года в ночное время под артиллерийским огнём противника устранил 7 порывов линии связи.</a:t>
            </a:r>
          </a:p>
          <a:p>
            <a:pPr algn="just"/>
            <a:r>
              <a:rPr lang="en-US" dirty="0">
                <a:latin typeface="Times New Roman"/>
                <a:cs typeface="Times New Roman"/>
              </a:rPr>
              <a:t>Красноармеец Луконин П.Н. награждён медалью "За боевые заслуги"</a:t>
            </a:r>
          </a:p>
        </p:txBody>
      </p:sp>
    </p:spTree>
    <p:extLst>
      <p:ext uri="{BB962C8B-B14F-4D97-AF65-F5344CB8AC3E}">
        <p14:creationId xmlns:p14="http://schemas.microsoft.com/office/powerpoint/2010/main" val="3060415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мужчина, человек, галстук, фотография&#10;&#10;Описание создано с очень высокой степенью достоверности">
            <a:extLst>
              <a:ext uri="{FF2B5EF4-FFF2-40B4-BE49-F238E27FC236}">
                <a16:creationId xmlns:a16="http://schemas.microsoft.com/office/drawing/2014/main" id="{A80DEAC9-311E-4167-BEEC-E49C09C5BA4A}"/>
              </a:ext>
            </a:extLst>
          </p:cNvPr>
          <p:cNvPicPr>
            <a:picLocks noChangeAspect="1"/>
          </p:cNvPicPr>
          <p:nvPr/>
        </p:nvPicPr>
        <p:blipFill>
          <a:blip r:embed="rId2"/>
          <a:stretch>
            <a:fillRect/>
          </a:stretch>
        </p:blipFill>
        <p:spPr>
          <a:xfrm>
            <a:off x="659651" y="660460"/>
            <a:ext cx="3856546" cy="5580212"/>
          </a:xfrm>
          <a:prstGeom prst="rect">
            <a:avLst/>
          </a:prstGeom>
        </p:spPr>
      </p:pic>
      <p:sp>
        <p:nvSpPr>
          <p:cNvPr id="4" name="TextBox 3">
            <a:extLst>
              <a:ext uri="{FF2B5EF4-FFF2-40B4-BE49-F238E27FC236}">
                <a16:creationId xmlns:a16="http://schemas.microsoft.com/office/drawing/2014/main" id="{96283250-F406-4410-BBD6-BA47C194EBBD}"/>
              </a:ext>
            </a:extLst>
          </p:cNvPr>
          <p:cNvSpPr txBox="1"/>
          <p:nvPr/>
        </p:nvSpPr>
        <p:spPr>
          <a:xfrm>
            <a:off x="4810666" y="152400"/>
            <a:ext cx="6384872"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Маслов Дмитрий Макарович</a:t>
            </a:r>
          </a:p>
          <a:p>
            <a:pPr algn="just"/>
            <a:r>
              <a:rPr lang="en-US" dirty="0">
                <a:latin typeface="Times New Roman"/>
                <a:ea typeface="+mn-lt"/>
                <a:cs typeface="+mn-lt"/>
              </a:rPr>
              <a:t>Был призван в ряды РККА в октябре 1941 г. Служил шофером в составе 26 курсантской стрелковой бригады, 156 стрелковой дивизии, 12 отдельном огнеметном батальоне, обеспечивал доставку боевых снарядов на фронт. </a:t>
            </a:r>
            <a:endParaRPr lang="en-US" dirty="0">
              <a:latin typeface="Times New Roman"/>
              <a:cs typeface="Times New Roman"/>
            </a:endParaRPr>
          </a:p>
          <a:p>
            <a:pPr algn="just"/>
            <a:r>
              <a:rPr lang="en-US" dirty="0">
                <a:latin typeface="Times New Roman"/>
                <a:ea typeface="+mn-lt"/>
                <a:cs typeface="+mn-lt"/>
              </a:rPr>
              <a:t>         Награжден медалью «За боевые заслуги» - в октябре 1944 г., «За оборону Москвы» - в феврале 1944 г., «За победу над Германией» - 9 мая 1945 г. К 40-летию Победы в Великой Отечественной войне награжден орденом Отечественной войны II степени. Демобилизован в ноябре 1945 г. </a:t>
            </a:r>
            <a:endParaRPr lang="en-US" dirty="0">
              <a:latin typeface="Times New Roman"/>
              <a:cs typeface="Times New Roman"/>
            </a:endParaRPr>
          </a:p>
          <a:p>
            <a:r>
              <a:rPr lang="en-US" dirty="0">
                <a:latin typeface="Times New Roman"/>
                <a:ea typeface="+mn-lt"/>
                <a:cs typeface="+mn-lt"/>
              </a:rPr>
              <a:t>Всю жизнь проработал шофером. За долголетний, добросовестный труд награжден медалью «Ветеран труда».</a:t>
            </a:r>
            <a:r>
              <a:rPr lang="en-US" sz="1200" dirty="0">
                <a:ea typeface="+mn-lt"/>
                <a:cs typeface="+mn-lt"/>
              </a:rPr>
              <a:t> </a:t>
            </a:r>
            <a:endParaRPr lang="en-US" sz="1600" dirty="0"/>
          </a:p>
        </p:txBody>
      </p:sp>
      <p:pic>
        <p:nvPicPr>
          <p:cNvPr id="5" name="Рисунок 5" descr="Изображение выглядит как документ, текст, стол, птица&#10;&#10;Описание создано с очень высокой степенью достоверности">
            <a:extLst>
              <a:ext uri="{FF2B5EF4-FFF2-40B4-BE49-F238E27FC236}">
                <a16:creationId xmlns:a16="http://schemas.microsoft.com/office/drawing/2014/main" id="{1712BD5E-83E4-4F21-A9F1-6C4BADE26E21}"/>
              </a:ext>
            </a:extLst>
          </p:cNvPr>
          <p:cNvPicPr>
            <a:picLocks noChangeAspect="1"/>
          </p:cNvPicPr>
          <p:nvPr/>
        </p:nvPicPr>
        <p:blipFill>
          <a:blip r:embed="rId3"/>
          <a:stretch>
            <a:fillRect/>
          </a:stretch>
        </p:blipFill>
        <p:spPr>
          <a:xfrm>
            <a:off x="4826149" y="3886731"/>
            <a:ext cx="6369389" cy="2039365"/>
          </a:xfrm>
          <a:prstGeom prst="rect">
            <a:avLst/>
          </a:prstGeom>
        </p:spPr>
      </p:pic>
      <p:pic>
        <p:nvPicPr>
          <p:cNvPr id="6"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402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старый, фотография&#10;&#10;Описание создано с очень высокой степенью достоверности">
            <a:extLst>
              <a:ext uri="{FF2B5EF4-FFF2-40B4-BE49-F238E27FC236}">
                <a16:creationId xmlns:a16="http://schemas.microsoft.com/office/drawing/2014/main" id="{CAD95FE4-ED81-4401-9852-E00934667DC1}"/>
              </a:ext>
            </a:extLst>
          </p:cNvPr>
          <p:cNvPicPr>
            <a:picLocks noChangeAspect="1"/>
          </p:cNvPicPr>
          <p:nvPr/>
        </p:nvPicPr>
        <p:blipFill>
          <a:blip r:embed="rId2"/>
          <a:stretch>
            <a:fillRect/>
          </a:stretch>
        </p:blipFill>
        <p:spPr>
          <a:xfrm>
            <a:off x="801512" y="847889"/>
            <a:ext cx="4027311" cy="5331553"/>
          </a:xfrm>
          <a:prstGeom prst="rect">
            <a:avLst/>
          </a:prstGeom>
        </p:spPr>
      </p:pic>
      <p:sp>
        <p:nvSpPr>
          <p:cNvPr id="4" name="TextBox 3">
            <a:extLst>
              <a:ext uri="{FF2B5EF4-FFF2-40B4-BE49-F238E27FC236}">
                <a16:creationId xmlns:a16="http://schemas.microsoft.com/office/drawing/2014/main" id="{2B8B1820-A401-432D-BAD7-9FA038F7B17C}"/>
              </a:ext>
            </a:extLst>
          </p:cNvPr>
          <p:cNvSpPr txBox="1"/>
          <p:nvPr/>
        </p:nvSpPr>
        <p:spPr>
          <a:xfrm>
            <a:off x="5180946" y="847889"/>
            <a:ext cx="5686346"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Митюшов    Иван     Павлович</a:t>
            </a:r>
          </a:p>
          <a:p>
            <a:pPr algn="ctr"/>
            <a:r>
              <a:rPr lang="en-US" sz="2800" b="1" dirty="0">
                <a:latin typeface="Times New Roman"/>
                <a:cs typeface="Times New Roman"/>
              </a:rPr>
              <a:t>1902 – 1942 г.г.</a:t>
            </a:r>
          </a:p>
          <a:p>
            <a:pPr algn="just"/>
            <a:r>
              <a:rPr lang="en-US" dirty="0">
                <a:latin typeface="Times New Roman"/>
                <a:cs typeface="Times New Roman"/>
              </a:rPr>
              <a:t>Родился в 1902  году  в  селе  Шишенино  Воскресенского  района  Горьковской  области.  Был  призван  в  армию  в  декабре  1941  года.  На  тот  момент  ему  было  уже  около  сорока  лет  и  у  него  было  шестеро  детей. Он  попал  на  мобилизационный  пункт, находившийся в городе  Шахунье,  где  проходило  военное  обучение. В июле  1942  года  Иван  Павлович  попал  на  передовую  и  погиб.  Как  потом  рассказал  его  однополчанин,  при  форсировании  реки  под  Ржевом.</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890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фотография, человек, в позе, старый&#10;&#10;Описание создано с очень высокой степенью достоверности">
            <a:extLst>
              <a:ext uri="{FF2B5EF4-FFF2-40B4-BE49-F238E27FC236}">
                <a16:creationId xmlns:a16="http://schemas.microsoft.com/office/drawing/2014/main" id="{E27C098D-7494-4322-8D3F-A614502E9D2C}"/>
              </a:ext>
            </a:extLst>
          </p:cNvPr>
          <p:cNvPicPr>
            <a:picLocks noChangeAspect="1"/>
          </p:cNvPicPr>
          <p:nvPr/>
        </p:nvPicPr>
        <p:blipFill>
          <a:blip r:embed="rId2"/>
          <a:stretch>
            <a:fillRect/>
          </a:stretch>
        </p:blipFill>
        <p:spPr>
          <a:xfrm>
            <a:off x="749105" y="680155"/>
            <a:ext cx="3821677" cy="5652911"/>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31C1A4-E8FC-42C4-B140-C5E31E812DFB}"/>
              </a:ext>
            </a:extLst>
          </p:cNvPr>
          <p:cNvSpPr txBox="1"/>
          <p:nvPr/>
        </p:nvSpPr>
        <p:spPr>
          <a:xfrm>
            <a:off x="5119511" y="674511"/>
            <a:ext cx="5935351"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ru-RU" dirty="0" smtClean="0">
                <a:latin typeface="Times New Roman"/>
                <a:cs typeface="Times New Roman"/>
              </a:rPr>
              <a:t>	</a:t>
            </a:r>
            <a:r>
              <a:rPr lang="en-US" dirty="0" smtClean="0">
                <a:latin typeface="Times New Roman"/>
                <a:cs typeface="Times New Roman"/>
              </a:rPr>
              <a:t>В</a:t>
            </a:r>
            <a:r>
              <a:rPr lang="ru-RU" dirty="0">
                <a:latin typeface="Times New Roman"/>
                <a:cs typeface="Times New Roman"/>
              </a:rPr>
              <a:t> </a:t>
            </a:r>
            <a:r>
              <a:rPr lang="en-US" dirty="0" err="1" smtClean="0">
                <a:latin typeface="Times New Roman"/>
                <a:cs typeface="Times New Roman"/>
              </a:rPr>
              <a:t>семье</a:t>
            </a:r>
            <a:r>
              <a:rPr lang="ru-RU" dirty="0" smtClean="0">
                <a:latin typeface="Times New Roman"/>
                <a:cs typeface="Times New Roman"/>
              </a:rPr>
              <a:t> б</a:t>
            </a:r>
            <a:r>
              <a:rPr lang="en-US" dirty="0" err="1" smtClean="0">
                <a:latin typeface="Times New Roman"/>
                <a:cs typeface="Times New Roman"/>
              </a:rPr>
              <a:t>ережно</a:t>
            </a:r>
            <a:r>
              <a:rPr lang="en-US" dirty="0">
                <a:latin typeface="Times New Roman"/>
                <a:cs typeface="Times New Roman"/>
              </a:rPr>
              <a:t>  хранятся  письма  Ивана  Павловича,  написанные  в  это  время.  Писем  всего  четыре,  и  это  все,  что  осталась  семье  на  память, -  не  было  ни  одного  письма  с  фронта,  и  даже    «похоронка»  в  семье  не  сохранилась.</a:t>
            </a:r>
          </a:p>
          <a:p>
            <a:pPr algn="just"/>
            <a:r>
              <a:rPr lang="en-US" dirty="0">
                <a:latin typeface="Times New Roman"/>
                <a:cs typeface="Times New Roman"/>
              </a:rPr>
              <a:t>   В письмах  этих  нет  ничего  героического,  ведь  написаны  они  не  с  фронта.  Есть  только  забота  о большой  семье,  оставшейся  без  кормильца,  воспоминания  о  мирной  жизни,  да  твердая  уверенность  в  том,  что  война  сорока  закончится  и  жизнь  наступит  лучше  прежнего.  </a:t>
            </a:r>
          </a:p>
          <a:p>
            <a:pPr algn="just"/>
            <a:r>
              <a:rPr lang="en-US" dirty="0">
                <a:latin typeface="Times New Roman"/>
                <a:ea typeface="+mn-lt"/>
                <a:cs typeface="+mn-lt"/>
              </a:rPr>
              <a:t>   Нет  в  этих  письмах  высоких  слов  о  долге,  о  мужестве,  а  есть  спокойная   готовность  стойко  переносить  все  выпавшие  на  его   долю  тяготы  и  испытания  и    привычка  рабочего  человека  добросовестно  и    честно  исполнять  свою  работу,  какой  бы  тяжелой  и  трудной  она  не  была. </a:t>
            </a:r>
            <a:endParaRPr lang="en-US" dirty="0">
              <a:latin typeface="Times New Roman"/>
              <a:cs typeface="Times New Roman"/>
            </a:endParaRPr>
          </a:p>
        </p:txBody>
      </p:sp>
    </p:spTree>
    <p:extLst>
      <p:ext uri="{BB962C8B-B14F-4D97-AF65-F5344CB8AC3E}">
        <p14:creationId xmlns:p14="http://schemas.microsoft.com/office/powerpoint/2010/main" val="1034991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фотография, костюм, мужчина&#10;&#10;Описание создано с очень высокой степенью достоверности">
            <a:extLst>
              <a:ext uri="{FF2B5EF4-FFF2-40B4-BE49-F238E27FC236}">
                <a16:creationId xmlns:a16="http://schemas.microsoft.com/office/drawing/2014/main" id="{6E98A640-8623-4086-8C3D-FD77B6DD9F6D}"/>
              </a:ext>
            </a:extLst>
          </p:cNvPr>
          <p:cNvPicPr>
            <a:picLocks noChangeAspect="1"/>
          </p:cNvPicPr>
          <p:nvPr/>
        </p:nvPicPr>
        <p:blipFill>
          <a:blip r:embed="rId2"/>
          <a:stretch>
            <a:fillRect/>
          </a:stretch>
        </p:blipFill>
        <p:spPr>
          <a:xfrm>
            <a:off x="668567" y="651933"/>
            <a:ext cx="3531198" cy="5596466"/>
          </a:xfrm>
          <a:prstGeom prst="rect">
            <a:avLst/>
          </a:prstGeom>
        </p:spPr>
      </p:pic>
      <p:pic>
        <p:nvPicPr>
          <p:cNvPr id="2050"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E4A718-7A6A-4ED1-B810-0459F89B1CBF}"/>
              </a:ext>
            </a:extLst>
          </p:cNvPr>
          <p:cNvSpPr txBox="1"/>
          <p:nvPr/>
        </p:nvSpPr>
        <p:spPr>
          <a:xfrm>
            <a:off x="4493196" y="682109"/>
            <a:ext cx="6632004"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Арапов Николай Яковлевич</a:t>
            </a:r>
          </a:p>
          <a:p>
            <a:pPr algn="just"/>
            <a:r>
              <a:rPr lang="en-US" sz="1400" dirty="0">
                <a:latin typeface="Times New Roman"/>
                <a:cs typeface="Times New Roman"/>
              </a:rPr>
              <a:t>	</a:t>
            </a:r>
            <a:r>
              <a:rPr lang="en-US" dirty="0">
                <a:latin typeface="Times New Roman"/>
                <a:cs typeface="Times New Roman"/>
              </a:rPr>
              <a:t>В 1943 г. был призван в ряды Красной армии. Участвовал в боях на Степном фронте, был ранен. После лечения в госпитале участвовал в боях на 2-ом и 3-ем Белорусских фронтах в составе отдельного разведывательного батальона механизированного корпуса. Освобождал Украину, Польшу, Северную Померанию.</a:t>
            </a:r>
          </a:p>
          <a:p>
            <a:pPr algn="just"/>
            <a:r>
              <a:rPr lang="en-US" dirty="0">
                <a:latin typeface="Times New Roman"/>
                <a:cs typeface="Times New Roman"/>
              </a:rPr>
              <a:t>	В звании сержанта командиром отделения, а потом заместителем командира разведывательного взвода прошел путь по маршруту Минск – Белосток – Ломжа – Мариенбург – Данциг, Кенигсберг – Шедт – Витшток – Грабов.</a:t>
            </a:r>
          </a:p>
          <a:p>
            <a:pPr algn="just"/>
            <a:r>
              <a:rPr lang="en-US" dirty="0">
                <a:latin typeface="Times New Roman"/>
                <a:cs typeface="Times New Roman"/>
              </a:rPr>
              <a:t>	Довелось воевать с 28-й американской парашютно-десантной дивизией. Награжден тремя орденами и 18 медалями.</a:t>
            </a:r>
          </a:p>
        </p:txBody>
      </p:sp>
    </p:spTree>
    <p:extLst>
      <p:ext uri="{BB962C8B-B14F-4D97-AF65-F5344CB8AC3E}">
        <p14:creationId xmlns:p14="http://schemas.microsoft.com/office/powerpoint/2010/main" val="513036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фотография, человек, мужчина, старый&#10;&#10;Описание создано с очень высокой степенью достоверности">
            <a:extLst>
              <a:ext uri="{FF2B5EF4-FFF2-40B4-BE49-F238E27FC236}">
                <a16:creationId xmlns:a16="http://schemas.microsoft.com/office/drawing/2014/main" id="{6D90B44F-A0C2-4FC8-B467-BD8C1F4CF948}"/>
              </a:ext>
            </a:extLst>
          </p:cNvPr>
          <p:cNvPicPr>
            <a:picLocks noChangeAspect="1"/>
          </p:cNvPicPr>
          <p:nvPr/>
        </p:nvPicPr>
        <p:blipFill>
          <a:blip r:embed="rId2"/>
          <a:stretch>
            <a:fillRect/>
          </a:stretch>
        </p:blipFill>
        <p:spPr>
          <a:xfrm>
            <a:off x="801511" y="737550"/>
            <a:ext cx="4083755" cy="5382899"/>
          </a:xfrm>
          <a:prstGeom prst="rect">
            <a:avLst/>
          </a:prstGeom>
        </p:spPr>
      </p:pic>
      <p:sp>
        <p:nvSpPr>
          <p:cNvPr id="4" name="TextBox 3">
            <a:extLst>
              <a:ext uri="{FF2B5EF4-FFF2-40B4-BE49-F238E27FC236}">
                <a16:creationId xmlns:a16="http://schemas.microsoft.com/office/drawing/2014/main" id="{E11A7FAA-9171-4D42-B66B-5B181FDA3CFA}"/>
              </a:ext>
            </a:extLst>
          </p:cNvPr>
          <p:cNvSpPr txBox="1"/>
          <p:nvPr/>
        </p:nvSpPr>
        <p:spPr>
          <a:xfrm>
            <a:off x="5141438" y="781838"/>
            <a:ext cx="5866531"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Times New Roman"/>
                <a:cs typeface="Times New Roman"/>
              </a:rPr>
              <a:t>                    </a:t>
            </a:r>
            <a:r>
              <a:rPr lang="en-US" sz="2800" b="1" dirty="0">
                <a:latin typeface="Times New Roman"/>
                <a:cs typeface="Times New Roman"/>
              </a:rPr>
              <a:t>  Мохов Яков Григорьевич</a:t>
            </a:r>
          </a:p>
          <a:p>
            <a:pPr algn="ctr"/>
            <a:r>
              <a:rPr lang="en-US" sz="1400" b="1" dirty="0">
                <a:latin typeface="Times New Roman"/>
                <a:cs typeface="Times New Roman"/>
              </a:rPr>
              <a:t>   </a:t>
            </a:r>
            <a:r>
              <a:rPr lang="en-US" sz="2800" b="1" dirty="0">
                <a:latin typeface="Times New Roman"/>
                <a:cs typeface="Times New Roman"/>
              </a:rPr>
              <a:t> 1910 – 22.01.1945 г.</a:t>
            </a:r>
          </a:p>
          <a:p>
            <a:pPr algn="just"/>
            <a:r>
              <a:rPr lang="en-US" dirty="0">
                <a:latin typeface="Times New Roman"/>
                <a:cs typeface="Times New Roman"/>
              </a:rPr>
              <a:t>Старший сержант Гвардейской стрелковой дивизии 3-го Украинского фронта. Воевал под Москвой, Сталинградом, Херсоном, Бендерами. Награждён медалью «За оборону Сталинграда» и Орденом Славы 3-ей степени, имеет благодарности. Погиб в боях за Будапешт 22.01.1945 года.</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543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3" descr="Изображение выглядит как человек, фотография, внешний, трава&#10;&#10;Описание создано с очень высокой степенью достоверности">
            <a:extLst>
              <a:ext uri="{FF2B5EF4-FFF2-40B4-BE49-F238E27FC236}">
                <a16:creationId xmlns:a16="http://schemas.microsoft.com/office/drawing/2014/main" id="{C593EF7E-98C5-48B7-B644-5D647D8F05DE}"/>
              </a:ext>
            </a:extLst>
          </p:cNvPr>
          <p:cNvPicPr>
            <a:picLocks noChangeAspect="1"/>
          </p:cNvPicPr>
          <p:nvPr/>
        </p:nvPicPr>
        <p:blipFill>
          <a:blip r:embed="rId3"/>
          <a:stretch>
            <a:fillRect/>
          </a:stretch>
        </p:blipFill>
        <p:spPr>
          <a:xfrm>
            <a:off x="714890" y="313930"/>
            <a:ext cx="3702755" cy="5339403"/>
          </a:xfrm>
          <a:prstGeom prst="rect">
            <a:avLst/>
          </a:prstGeom>
        </p:spPr>
      </p:pic>
      <p:sp>
        <p:nvSpPr>
          <p:cNvPr id="5" name="TextBox 4">
            <a:extLst>
              <a:ext uri="{FF2B5EF4-FFF2-40B4-BE49-F238E27FC236}">
                <a16:creationId xmlns:a16="http://schemas.microsoft.com/office/drawing/2014/main" id="{8F2F69AD-7CC4-48B4-AD85-3B6F3B11578F}"/>
              </a:ext>
            </a:extLst>
          </p:cNvPr>
          <p:cNvSpPr txBox="1"/>
          <p:nvPr/>
        </p:nvSpPr>
        <p:spPr>
          <a:xfrm>
            <a:off x="4536832" y="185342"/>
            <a:ext cx="6318738" cy="59170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350" dirty="0">
                <a:latin typeface="Times New Roman"/>
                <a:cs typeface="Times New Roman"/>
              </a:rPr>
              <a:t>Награды: </a:t>
            </a:r>
          </a:p>
          <a:p>
            <a:pPr algn="just"/>
            <a:r>
              <a:rPr lang="en-US" sz="1350" dirty="0">
                <a:latin typeface="Times New Roman"/>
                <a:cs typeface="Times New Roman"/>
              </a:rPr>
              <a:t>Медаль «За оборону Сталинграда»</a:t>
            </a:r>
          </a:p>
          <a:p>
            <a:pPr algn="just"/>
            <a:r>
              <a:rPr lang="en-US" sz="1350" i="1" dirty="0">
                <a:latin typeface="Times New Roman"/>
                <a:cs typeface="Times New Roman"/>
              </a:rPr>
              <a:t>Приказ № 209 от 02.01.1944 г.</a:t>
            </a:r>
          </a:p>
          <a:p>
            <a:pPr algn="just"/>
            <a:r>
              <a:rPr lang="en-US" sz="1350" dirty="0">
                <a:latin typeface="Times New Roman"/>
                <a:cs typeface="Times New Roman"/>
              </a:rPr>
              <a:t>Орден Славы 3-ей степени</a:t>
            </a:r>
          </a:p>
          <a:p>
            <a:pPr algn="just"/>
            <a:r>
              <a:rPr lang="en-US" sz="1350" i="1" dirty="0">
                <a:latin typeface="Times New Roman"/>
                <a:cs typeface="Times New Roman"/>
              </a:rPr>
              <a:t>Старший сержант Мохов Яков Григорьевич приказом 295 Стрелковой Дивизии от18.03.1944 г. за образцовое выполнение боевых заданий командования на фронте борьбы с немецкими захватчиками награждён Орденом «Славы третьей степени»</a:t>
            </a:r>
          </a:p>
          <a:p>
            <a:pPr algn="just"/>
            <a:endParaRPr lang="en-US" sz="1350" dirty="0">
              <a:latin typeface="Times New Roman"/>
              <a:cs typeface="Times New Roman"/>
            </a:endParaRPr>
          </a:p>
          <a:p>
            <a:pPr algn="just"/>
            <a:r>
              <a:rPr lang="en-US" sz="1350" dirty="0">
                <a:latin typeface="Times New Roman"/>
                <a:cs typeface="Times New Roman"/>
              </a:rPr>
              <a:t>Благодарности:</a:t>
            </a:r>
          </a:p>
          <a:p>
            <a:pPr algn="just"/>
            <a:r>
              <a:rPr lang="en-US" sz="1350" dirty="0">
                <a:latin typeface="Times New Roman"/>
                <a:cs typeface="Times New Roman"/>
              </a:rPr>
              <a:t>За отличные боевые действия в боях за освобождение города Херсон объявлена благодарность приказом Верховного Главнокомандующего Маршала Советского Союза товарища И. Сталина от 13.03.1944 г.</a:t>
            </a:r>
          </a:p>
          <a:p>
            <a:pPr algn="just"/>
            <a:r>
              <a:rPr lang="en-US" sz="1350" dirty="0">
                <a:latin typeface="Times New Roman"/>
                <a:cs typeface="Times New Roman"/>
              </a:rPr>
              <a:t>За отличные боевые действия в боях по форсированию реки Тисса и овладению города Сегед объявлена благодарность приказом Верховного Главнокомандующего Маршала Советского Союза товарища И. Сталина от 11.10.1944 г.</a:t>
            </a:r>
          </a:p>
          <a:p>
            <a:pPr algn="just"/>
            <a:r>
              <a:rPr lang="en-US" sz="1350" dirty="0">
                <a:latin typeface="Times New Roman"/>
                <a:cs typeface="Times New Roman"/>
              </a:rPr>
              <a:t>За отличные боевые действия в боях по прорыву обороны противника южнее Бендеры объявлена благодарность приказом Верховного Главнокомандующего Маршала Советского Союза товарища И. Сталина от 22.08.1944 г.</a:t>
            </a:r>
          </a:p>
          <a:p>
            <a:pPr algn="just"/>
            <a:r>
              <a:rPr lang="en-US" sz="1350" dirty="0">
                <a:latin typeface="Times New Roman"/>
                <a:cs typeface="Times New Roman"/>
              </a:rPr>
              <a:t>За отличные боевые действия в боях по овладению областным центром Украины городом и крепостью Измаил объявлена благодарность приказом Верховного Главнокомандующего Маршала Советского Союза товарища И. Сталина от 26.08.1944 г.</a:t>
            </a:r>
          </a:p>
          <a:p>
            <a:pPr algn="just"/>
            <a:r>
              <a:rPr lang="en-US" sz="1350" dirty="0">
                <a:latin typeface="Times New Roman"/>
                <a:cs typeface="Times New Roman"/>
              </a:rPr>
              <a:t>За отличные боевые действия в боях при прорыве обороны противника и овладению городами Секешфехервар и Бичке объявлена благодарность приказом Верховного Главнокомандующего Маршала Советского Союза товарища И. Сталина от 24.12.1944 г.</a:t>
            </a:r>
          </a:p>
          <a:p>
            <a:pPr algn="just"/>
            <a:endParaRPr lang="en-US" sz="1400" dirty="0">
              <a:latin typeface="Times New Roman"/>
              <a:cs typeface="Times New Roman"/>
            </a:endParaRPr>
          </a:p>
        </p:txBody>
      </p:sp>
    </p:spTree>
    <p:extLst>
      <p:ext uri="{BB962C8B-B14F-4D97-AF65-F5344CB8AC3E}">
        <p14:creationId xmlns:p14="http://schemas.microsoft.com/office/powerpoint/2010/main" val="3441836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мужчина, человек, галстук, внутренний&#10;&#10;Описание создано с очень высокой степенью достоверности">
            <a:extLst>
              <a:ext uri="{FF2B5EF4-FFF2-40B4-BE49-F238E27FC236}">
                <a16:creationId xmlns:a16="http://schemas.microsoft.com/office/drawing/2014/main" id="{F2A29450-A5C7-40E1-95FD-A4076DFDEFA8}"/>
              </a:ext>
            </a:extLst>
          </p:cNvPr>
          <p:cNvPicPr>
            <a:picLocks noChangeAspect="1"/>
          </p:cNvPicPr>
          <p:nvPr/>
        </p:nvPicPr>
        <p:blipFill>
          <a:blip r:embed="rId2"/>
          <a:stretch>
            <a:fillRect/>
          </a:stretch>
        </p:blipFill>
        <p:spPr>
          <a:xfrm>
            <a:off x="787400" y="726429"/>
            <a:ext cx="4041422" cy="5433363"/>
          </a:xfrm>
          <a:prstGeom prst="rect">
            <a:avLst/>
          </a:prstGeom>
        </p:spPr>
      </p:pic>
      <p:sp>
        <p:nvSpPr>
          <p:cNvPr id="4" name="TextBox 3">
            <a:extLst>
              <a:ext uri="{FF2B5EF4-FFF2-40B4-BE49-F238E27FC236}">
                <a16:creationId xmlns:a16="http://schemas.microsoft.com/office/drawing/2014/main" id="{7575590A-6FEC-404B-93F6-FC9A28430F1A}"/>
              </a:ext>
            </a:extLst>
          </p:cNvPr>
          <p:cNvSpPr txBox="1"/>
          <p:nvPr/>
        </p:nvSpPr>
        <p:spPr>
          <a:xfrm>
            <a:off x="5291884" y="1147994"/>
            <a:ext cx="5376115"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Новиков Дмитрий Александрович</a:t>
            </a:r>
          </a:p>
          <a:p>
            <a:pPr algn="ctr"/>
            <a:r>
              <a:rPr lang="en-US" sz="2800" b="1" dirty="0">
                <a:latin typeface="Times New Roman"/>
                <a:cs typeface="Times New Roman"/>
              </a:rPr>
              <a:t>1916 – 1995 г.</a:t>
            </a:r>
          </a:p>
          <a:p>
            <a:pPr algn="just"/>
            <a:r>
              <a:rPr lang="en-US" dirty="0">
                <a:latin typeface="Times New Roman"/>
                <a:cs typeface="Times New Roman"/>
              </a:rPr>
              <a:t>Служил в военно-морском флоте в г. Ленинграде.</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056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фотография, старый, мужчина&#10;&#10;Описание создано с очень высокой степенью достоверности">
            <a:extLst>
              <a:ext uri="{FF2B5EF4-FFF2-40B4-BE49-F238E27FC236}">
                <a16:creationId xmlns:a16="http://schemas.microsoft.com/office/drawing/2014/main" id="{833890CC-ABAB-4024-B1D9-007BB3FD707B}"/>
              </a:ext>
            </a:extLst>
          </p:cNvPr>
          <p:cNvPicPr>
            <a:picLocks noChangeAspect="1"/>
          </p:cNvPicPr>
          <p:nvPr/>
        </p:nvPicPr>
        <p:blipFill>
          <a:blip r:embed="rId2"/>
          <a:stretch>
            <a:fillRect/>
          </a:stretch>
        </p:blipFill>
        <p:spPr>
          <a:xfrm>
            <a:off x="525248" y="508958"/>
            <a:ext cx="4010333" cy="5883215"/>
          </a:xfrm>
          <a:prstGeom prst="rect">
            <a:avLst/>
          </a:prstGeom>
        </p:spPr>
      </p:pic>
      <p:sp>
        <p:nvSpPr>
          <p:cNvPr id="4" name="TextBox 3">
            <a:extLst>
              <a:ext uri="{FF2B5EF4-FFF2-40B4-BE49-F238E27FC236}">
                <a16:creationId xmlns:a16="http://schemas.microsoft.com/office/drawing/2014/main" id="{978F9C3F-77D8-4EB4-B9E6-5608D82F4801}"/>
              </a:ext>
            </a:extLst>
          </p:cNvPr>
          <p:cNvSpPr txBox="1"/>
          <p:nvPr/>
        </p:nvSpPr>
        <p:spPr>
          <a:xfrm>
            <a:off x="4535581" y="681487"/>
            <a:ext cx="6296542"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dirty="0">
                <a:latin typeface="Times New Roman"/>
                <a:cs typeface="Times New Roman"/>
              </a:rPr>
              <a:t>       Оганисян Гегам Мовсесович</a:t>
            </a:r>
            <a:r>
              <a:rPr lang="en-US" sz="1400" dirty="0">
                <a:latin typeface="Times New Roman"/>
                <a:cs typeface="Times New Roman"/>
              </a:rPr>
              <a:t> </a:t>
            </a:r>
            <a:endParaRPr lang="ru-RU" dirty="0"/>
          </a:p>
          <a:p>
            <a:pPr algn="just"/>
            <a:r>
              <a:rPr lang="en-US" sz="2800" dirty="0">
                <a:latin typeface="Times New Roman"/>
                <a:cs typeface="Times New Roman"/>
              </a:rPr>
              <a:t>                     </a:t>
            </a:r>
            <a:r>
              <a:rPr lang="en-US" sz="2800" b="1" dirty="0">
                <a:latin typeface="Times New Roman"/>
                <a:cs typeface="Times New Roman"/>
              </a:rPr>
              <a:t>1901 - 1944</a:t>
            </a:r>
          </a:p>
          <a:p>
            <a:pPr algn="just"/>
            <a:r>
              <a:rPr lang="en-US" dirty="0">
                <a:latin typeface="Times New Roman"/>
                <a:cs typeface="Times New Roman"/>
              </a:rPr>
              <a:t>Родился в 1901 году в селе Качаган, Алавердинского района. На фронт был призван в 1941 году в возрасте 20 лет. В последствии от него не было никаких вестей, и он был объявлен без вести пропавшим. Его младший сын Оганисян Гаспар Гегамович, обратился за помощью в организацию «Красный крест», для выяснения обстоятельств фронтовой жизни и смерти своего отца. В 1987 году Гаспару пришел ответ, где говорилось, что его отец похоронен в городе Лодзь в Польше в братской могиле. Дата смерти – 1944 год. В последствии Оганисян Гаспар рассказывал эту историю мне, а так же своим внукам.</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033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женщина, фотография, рубашка, мужчина&#10;&#10;Описание создано с очень высокой степенью достоверности">
            <a:extLst>
              <a:ext uri="{FF2B5EF4-FFF2-40B4-BE49-F238E27FC236}">
                <a16:creationId xmlns:a16="http://schemas.microsoft.com/office/drawing/2014/main" id="{058A4862-E416-4784-BBA4-6A6C9A13FB2D}"/>
              </a:ext>
            </a:extLst>
          </p:cNvPr>
          <p:cNvPicPr>
            <a:picLocks noChangeAspect="1"/>
          </p:cNvPicPr>
          <p:nvPr/>
        </p:nvPicPr>
        <p:blipFill>
          <a:blip r:embed="rId2"/>
          <a:stretch>
            <a:fillRect/>
          </a:stretch>
        </p:blipFill>
        <p:spPr>
          <a:xfrm>
            <a:off x="224286" y="290022"/>
            <a:ext cx="4597879" cy="5740244"/>
          </a:xfrm>
          <a:prstGeom prst="rect">
            <a:avLst/>
          </a:prstGeom>
        </p:spPr>
      </p:pic>
      <p:sp>
        <p:nvSpPr>
          <p:cNvPr id="4" name="TextBox 3">
            <a:extLst>
              <a:ext uri="{FF2B5EF4-FFF2-40B4-BE49-F238E27FC236}">
                <a16:creationId xmlns:a16="http://schemas.microsoft.com/office/drawing/2014/main" id="{98EAD3EE-DBB0-416D-AEDC-9A0BABAE1D7F}"/>
              </a:ext>
            </a:extLst>
          </p:cNvPr>
          <p:cNvSpPr txBox="1"/>
          <p:nvPr/>
        </p:nvSpPr>
        <p:spPr>
          <a:xfrm>
            <a:off x="4660257" y="125568"/>
            <a:ext cx="6429774"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dirty="0">
                <a:latin typeface="Times New Roman"/>
                <a:cs typeface="Times New Roman"/>
              </a:rPr>
              <a:t>                     Оганисян Гурген</a:t>
            </a:r>
            <a:endParaRPr lang="ru-RU" sz="2800" b="1" dirty="0">
              <a:latin typeface="Times New Roman"/>
              <a:cs typeface="Times New Roman"/>
            </a:endParaRPr>
          </a:p>
          <a:p>
            <a:pPr algn="just"/>
            <a:r>
              <a:rPr lang="en-US" dirty="0">
                <a:latin typeface="Times New Roman"/>
                <a:cs typeface="Times New Roman"/>
              </a:rPr>
              <a:t>Ему было всего 16 лет, когда началась Великая Отечественная Война. Он жил в селе Качаган Алавердинского района (Армения). Призванный на фронт в 1942 году, он провоевал всего лишь год. На южном фронте велись ожесточённые бои и рядовой Гурген Оганесян попал в плен. Незадолго до этого было его последнее письмо, адресованное брату: «Запомни меня, пожалуйста, таким как здесь!» Так же приложил свою фотографию. Почему связь прервалась и что случилось с Гургеном, мы узнали уже много лет спустя. Помогли тимуровцы. Оказывается, попав в плен в местечке под названием Станица Лесная, Красногвардейского края, наших солдат, вместе с некоторыми пленными местными жителями, фашисты заставили рыть огромную яму, по окончанию работ всех землекопов облили бензином и сожгли заживо. Эту страшную историю передавали из уст в уста уцелевшие жители. Таким образом она дошла до тимуровцев, а потом до нас. На месте страшной трагедии, разыгравшейся в далеком 1943-м году, стоит памятник невинно погибшим, к которому возлагают цветы и</a:t>
            </a:r>
            <a:r>
              <a:rPr lang="en-US" sz="2000" dirty="0">
                <a:latin typeface="Times New Roman"/>
                <a:cs typeface="Times New Roman"/>
              </a:rPr>
              <a:t> </a:t>
            </a:r>
            <a:r>
              <a:rPr lang="en-US" dirty="0">
                <a:latin typeface="Times New Roman"/>
                <a:cs typeface="Times New Roman"/>
              </a:rPr>
              <a:t>обязательно чтят память павших.</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827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человек, мужчина, однородный, внутренний&#10;&#10;Описание создано с очень высокой степенью достоверности">
            <a:extLst>
              <a:ext uri="{FF2B5EF4-FFF2-40B4-BE49-F238E27FC236}">
                <a16:creationId xmlns:a16="http://schemas.microsoft.com/office/drawing/2014/main" id="{FFC0308C-8DED-4DFD-B75D-9223DD570CF1}"/>
              </a:ext>
            </a:extLst>
          </p:cNvPr>
          <p:cNvPicPr>
            <a:picLocks noChangeAspect="1"/>
          </p:cNvPicPr>
          <p:nvPr/>
        </p:nvPicPr>
        <p:blipFill>
          <a:blip r:embed="rId2"/>
          <a:stretch>
            <a:fillRect/>
          </a:stretch>
        </p:blipFill>
        <p:spPr>
          <a:xfrm>
            <a:off x="730956" y="408554"/>
            <a:ext cx="3716866" cy="5436282"/>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C5443C-56F7-4970-911C-81BD9986F87F}"/>
              </a:ext>
            </a:extLst>
          </p:cNvPr>
          <p:cNvSpPr txBox="1"/>
          <p:nvPr/>
        </p:nvSpPr>
        <p:spPr>
          <a:xfrm>
            <a:off x="4794738" y="464346"/>
            <a:ext cx="6260125"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Полев  Иван  Григорьевич</a:t>
            </a:r>
          </a:p>
          <a:p>
            <a:pPr algn="ctr"/>
            <a:r>
              <a:rPr lang="en-US" sz="2800" b="1" dirty="0">
                <a:latin typeface="Times New Roman"/>
                <a:cs typeface="Times New Roman"/>
              </a:rPr>
              <a:t>1922 – 2002 г.г.</a:t>
            </a:r>
          </a:p>
          <a:p>
            <a:pPr algn="just"/>
            <a:r>
              <a:rPr lang="en-US" dirty="0" err="1" smtClean="0">
                <a:latin typeface="Times New Roman"/>
                <a:cs typeface="Times New Roman"/>
              </a:rPr>
              <a:t>Родился</a:t>
            </a:r>
            <a:r>
              <a:rPr lang="en-US" dirty="0">
                <a:latin typeface="Times New Roman"/>
                <a:cs typeface="Times New Roman"/>
              </a:rPr>
              <a:t>  24  августа  1922  года  в  деревне   Полево  Слободского  района  Кировской  области.    После  окончания  семилетки  работал  в  колхозе.    Был  призван    на  фронт  в  Слободской  РКВ  Кировской  области  сенью  1941  года.</a:t>
            </a:r>
          </a:p>
          <a:p>
            <a:pPr algn="just"/>
            <a:r>
              <a:rPr lang="en-US" dirty="0">
                <a:latin typeface="Times New Roman"/>
                <a:cs typeface="Times New Roman"/>
              </a:rPr>
              <a:t>Воевал  на  Калининском  фронте.  Принимал  участие  в  тяжелых  боях  с  немецкими  захватчиками  в  составе  618  стрелкового  полка  215  стрелковой  дивизии под  командованием А.И. Ерёменко.    </a:t>
            </a:r>
            <a:r>
              <a:rPr lang="en-US" dirty="0">
                <a:ea typeface="+mn-lt"/>
                <a:cs typeface="+mn-lt"/>
              </a:rPr>
              <a:t> </a:t>
            </a:r>
            <a:r>
              <a:rPr lang="en-US" dirty="0">
                <a:latin typeface="Times New Roman"/>
                <a:ea typeface="+mn-lt"/>
                <a:cs typeface="+mn-lt"/>
              </a:rPr>
              <a:t>Осенью  1941  года   войска  Калининского фронта  провели  Калининскую  оборонительную  операцию, </a:t>
            </a:r>
            <a:r>
              <a:rPr lang="ru-RU" dirty="0" smtClean="0">
                <a:latin typeface="Times New Roman"/>
                <a:ea typeface="+mn-lt"/>
                <a:cs typeface="+mn-lt"/>
              </a:rPr>
              <a:t>с</a:t>
            </a:r>
            <a:r>
              <a:rPr lang="en-US" dirty="0" err="1" smtClean="0">
                <a:latin typeface="Times New Roman"/>
                <a:ea typeface="+mn-lt"/>
                <a:cs typeface="+mn-lt"/>
              </a:rPr>
              <a:t>ковав</a:t>
            </a:r>
            <a:r>
              <a:rPr lang="en-US" dirty="0">
                <a:latin typeface="Times New Roman"/>
                <a:ea typeface="+mn-lt"/>
                <a:cs typeface="+mn-lt"/>
              </a:rPr>
              <a:t>  крупные  силы  противника  и  не  допустив  их  переброски  под  Москву,  где   проходили  решающие  сражения. </a:t>
            </a:r>
            <a:endParaRPr lang="ru-RU" dirty="0" smtClean="0">
              <a:latin typeface="Times New Roman"/>
              <a:ea typeface="+mn-lt"/>
              <a:cs typeface="+mn-lt"/>
            </a:endParaRPr>
          </a:p>
          <a:p>
            <a:pPr algn="just"/>
            <a:r>
              <a:rPr lang="en-US" dirty="0">
                <a:latin typeface="Times New Roman"/>
                <a:cs typeface="Times New Roman"/>
              </a:rPr>
              <a:t>В  </a:t>
            </a:r>
            <a:r>
              <a:rPr lang="en-US" dirty="0" err="1">
                <a:latin typeface="Times New Roman"/>
                <a:cs typeface="Times New Roman"/>
              </a:rPr>
              <a:t>период</a:t>
            </a:r>
            <a:r>
              <a:rPr lang="en-US" dirty="0">
                <a:latin typeface="Times New Roman"/>
                <a:cs typeface="Times New Roman"/>
              </a:rPr>
              <a:t>  </a:t>
            </a:r>
            <a:r>
              <a:rPr lang="en-US" dirty="0" err="1">
                <a:latin typeface="Times New Roman"/>
                <a:cs typeface="Times New Roman"/>
              </a:rPr>
              <a:t>контрнаступления</a:t>
            </a:r>
            <a:r>
              <a:rPr lang="en-US" dirty="0">
                <a:latin typeface="Times New Roman"/>
                <a:cs typeface="Times New Roman"/>
              </a:rPr>
              <a:t>  </a:t>
            </a:r>
            <a:r>
              <a:rPr lang="en-US" dirty="0" err="1">
                <a:latin typeface="Times New Roman"/>
                <a:cs typeface="Times New Roman"/>
              </a:rPr>
              <a:t>под</a:t>
            </a:r>
            <a:r>
              <a:rPr lang="en-US" dirty="0">
                <a:latin typeface="Times New Roman"/>
                <a:cs typeface="Times New Roman"/>
              </a:rPr>
              <a:t>  </a:t>
            </a:r>
            <a:r>
              <a:rPr lang="en-US" dirty="0" err="1">
                <a:latin typeface="Times New Roman"/>
                <a:cs typeface="Times New Roman"/>
              </a:rPr>
              <a:t>Москвой</a:t>
            </a:r>
            <a:r>
              <a:rPr lang="en-US" dirty="0">
                <a:latin typeface="Times New Roman"/>
                <a:cs typeface="Times New Roman"/>
              </a:rPr>
              <a:t>  </a:t>
            </a:r>
            <a:r>
              <a:rPr lang="en-US" dirty="0" err="1">
                <a:latin typeface="Times New Roman"/>
                <a:cs typeface="Times New Roman"/>
              </a:rPr>
              <a:t>войска</a:t>
            </a:r>
            <a:r>
              <a:rPr lang="en-US" dirty="0">
                <a:latin typeface="Times New Roman"/>
                <a:cs typeface="Times New Roman"/>
              </a:rPr>
              <a:t>  </a:t>
            </a:r>
            <a:r>
              <a:rPr lang="en-US" dirty="0" err="1">
                <a:latin typeface="Times New Roman"/>
                <a:cs typeface="Times New Roman"/>
              </a:rPr>
              <a:t>фронта</a:t>
            </a:r>
            <a:r>
              <a:rPr lang="en-US" dirty="0">
                <a:latin typeface="Times New Roman"/>
                <a:cs typeface="Times New Roman"/>
              </a:rPr>
              <a:t>  </a:t>
            </a:r>
            <a:r>
              <a:rPr lang="en-US" dirty="0" err="1">
                <a:latin typeface="Times New Roman"/>
                <a:cs typeface="Times New Roman"/>
              </a:rPr>
              <a:t>осуществили</a:t>
            </a:r>
            <a:r>
              <a:rPr lang="en-US" dirty="0">
                <a:latin typeface="Times New Roman"/>
                <a:cs typeface="Times New Roman"/>
              </a:rPr>
              <a:t>  </a:t>
            </a:r>
            <a:r>
              <a:rPr lang="en-US" dirty="0" err="1">
                <a:latin typeface="Times New Roman"/>
                <a:cs typeface="Times New Roman"/>
              </a:rPr>
              <a:t>Калининскую</a:t>
            </a:r>
            <a:r>
              <a:rPr lang="en-US" dirty="0">
                <a:latin typeface="Times New Roman"/>
                <a:cs typeface="Times New Roman"/>
              </a:rPr>
              <a:t>  </a:t>
            </a:r>
            <a:r>
              <a:rPr lang="en-US" dirty="0" err="1">
                <a:latin typeface="Times New Roman"/>
                <a:cs typeface="Times New Roman"/>
              </a:rPr>
              <a:t>операцию</a:t>
            </a:r>
            <a:r>
              <a:rPr lang="en-US" dirty="0">
                <a:latin typeface="Times New Roman"/>
                <a:cs typeface="Times New Roman"/>
              </a:rPr>
              <a:t>,  </a:t>
            </a:r>
            <a:r>
              <a:rPr lang="en-US" dirty="0" err="1">
                <a:latin typeface="Times New Roman"/>
                <a:cs typeface="Times New Roman"/>
              </a:rPr>
              <a:t>освободив</a:t>
            </a:r>
            <a:r>
              <a:rPr lang="en-US" dirty="0">
                <a:latin typeface="Times New Roman"/>
                <a:cs typeface="Times New Roman"/>
              </a:rPr>
              <a:t>  </a:t>
            </a:r>
            <a:r>
              <a:rPr lang="en-US" dirty="0" err="1">
                <a:latin typeface="Times New Roman"/>
                <a:cs typeface="Times New Roman"/>
              </a:rPr>
              <a:t>город</a:t>
            </a:r>
            <a:r>
              <a:rPr lang="en-US" dirty="0">
                <a:latin typeface="Times New Roman"/>
                <a:cs typeface="Times New Roman"/>
              </a:rPr>
              <a:t>  </a:t>
            </a:r>
            <a:r>
              <a:rPr lang="en-US" dirty="0" err="1">
                <a:latin typeface="Times New Roman"/>
                <a:cs typeface="Times New Roman"/>
              </a:rPr>
              <a:t>Калинин</a:t>
            </a:r>
            <a:r>
              <a:rPr lang="en-US" dirty="0">
                <a:latin typeface="Times New Roman"/>
                <a:cs typeface="Times New Roman"/>
              </a:rPr>
              <a:t>  и </a:t>
            </a:r>
            <a:r>
              <a:rPr lang="en-US" dirty="0" err="1">
                <a:latin typeface="Times New Roman"/>
                <a:cs typeface="Times New Roman"/>
              </a:rPr>
              <a:t>продвинувшись</a:t>
            </a:r>
            <a:r>
              <a:rPr lang="en-US" dirty="0">
                <a:latin typeface="Times New Roman"/>
                <a:cs typeface="Times New Roman"/>
              </a:rPr>
              <a:t> </a:t>
            </a:r>
            <a:r>
              <a:rPr lang="en-US" dirty="0" err="1">
                <a:latin typeface="Times New Roman"/>
                <a:cs typeface="Times New Roman"/>
              </a:rPr>
              <a:t>вперед</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сто</a:t>
            </a:r>
            <a:r>
              <a:rPr lang="en-US" dirty="0">
                <a:latin typeface="Times New Roman"/>
                <a:cs typeface="Times New Roman"/>
              </a:rPr>
              <a:t>  </a:t>
            </a:r>
            <a:r>
              <a:rPr lang="en-US" dirty="0" err="1">
                <a:latin typeface="Times New Roman"/>
                <a:cs typeface="Times New Roman"/>
              </a:rPr>
              <a:t>километров</a:t>
            </a:r>
            <a:r>
              <a:rPr lang="en-US" dirty="0">
                <a:latin typeface="Times New Roman"/>
                <a:cs typeface="Times New Roman"/>
              </a:rPr>
              <a:t>.</a:t>
            </a:r>
          </a:p>
          <a:p>
            <a:pPr algn="just"/>
            <a:r>
              <a:rPr lang="en-US" dirty="0">
                <a:latin typeface="Times New Roman"/>
                <a:ea typeface="+mn-lt"/>
                <a:cs typeface="+mn-lt"/>
              </a:rPr>
              <a:t> </a:t>
            </a:r>
          </a:p>
        </p:txBody>
      </p:sp>
    </p:spTree>
    <p:extLst>
      <p:ext uri="{BB962C8B-B14F-4D97-AF65-F5344CB8AC3E}">
        <p14:creationId xmlns:p14="http://schemas.microsoft.com/office/powerpoint/2010/main" val="1442754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B9336A-01DA-4DCB-80EB-5ADFB9CA2C4B}"/>
              </a:ext>
            </a:extLst>
          </p:cNvPr>
          <p:cNvSpPr txBox="1"/>
          <p:nvPr/>
        </p:nvSpPr>
        <p:spPr>
          <a:xfrm>
            <a:off x="6361289" y="815623"/>
            <a:ext cx="462323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err="1" smtClean="0">
                <a:latin typeface="Times New Roman"/>
                <a:cs typeface="Times New Roman"/>
              </a:rPr>
              <a:t>Осенью</a:t>
            </a:r>
            <a:r>
              <a:rPr lang="en-US" dirty="0">
                <a:latin typeface="Times New Roman"/>
                <a:cs typeface="Times New Roman"/>
              </a:rPr>
              <a:t>  1942  года,  во  время  проведения    Ржевско – Сычёвской   операции  по  прорыву обороны  противника  под  городом   Ржевом,  сержант  Полев И.Г.  был  тяжело    ранен   в  правое  плечо  и </a:t>
            </a:r>
            <a:r>
              <a:rPr lang="ru-RU" dirty="0" smtClean="0">
                <a:latin typeface="Times New Roman"/>
                <a:cs typeface="Times New Roman"/>
              </a:rPr>
              <a:t>л</a:t>
            </a:r>
            <a:r>
              <a:rPr lang="en-US" dirty="0" err="1" smtClean="0">
                <a:latin typeface="Times New Roman"/>
                <a:cs typeface="Times New Roman"/>
              </a:rPr>
              <a:t>евое</a:t>
            </a:r>
            <a:r>
              <a:rPr lang="en-US" dirty="0">
                <a:latin typeface="Times New Roman"/>
                <a:cs typeface="Times New Roman"/>
              </a:rPr>
              <a:t>  бедро  с  повреждением  кости. Около года он провел  в  госпиталях  города  Ижевска,   нога  никак  не  </a:t>
            </a:r>
            <a:r>
              <a:rPr lang="en-US" dirty="0" err="1">
                <a:latin typeface="Times New Roman"/>
                <a:cs typeface="Times New Roman"/>
              </a:rPr>
              <a:t>заживала</a:t>
            </a:r>
            <a:r>
              <a:rPr lang="en-US" dirty="0" smtClean="0">
                <a:latin typeface="Times New Roman"/>
                <a:cs typeface="Times New Roman"/>
              </a:rPr>
              <a:t>.</a:t>
            </a:r>
            <a:r>
              <a:rPr lang="ru-RU" dirty="0" smtClean="0">
                <a:latin typeface="Times New Roman"/>
                <a:cs typeface="Times New Roman"/>
              </a:rPr>
              <a:t> </a:t>
            </a:r>
            <a:r>
              <a:rPr lang="en-US" dirty="0">
                <a:latin typeface="Times New Roman"/>
                <a:cs typeface="Segoe UI"/>
              </a:rPr>
              <a:t>В </a:t>
            </a:r>
            <a:r>
              <a:rPr lang="en-US" dirty="0" err="1">
                <a:latin typeface="Times New Roman"/>
                <a:cs typeface="Segoe UI"/>
              </a:rPr>
              <a:t>сентябре</a:t>
            </a:r>
            <a:r>
              <a:rPr lang="en-US" dirty="0">
                <a:latin typeface="Times New Roman"/>
                <a:cs typeface="Segoe UI"/>
              </a:rPr>
              <a:t>  1943  </a:t>
            </a:r>
            <a:r>
              <a:rPr lang="en-US" dirty="0" err="1">
                <a:latin typeface="Times New Roman"/>
                <a:cs typeface="Segoe UI"/>
              </a:rPr>
              <a:t>года</a:t>
            </a:r>
            <a:r>
              <a:rPr lang="en-US" dirty="0">
                <a:latin typeface="Times New Roman"/>
                <a:cs typeface="Segoe UI"/>
              </a:rPr>
              <a:t>  </a:t>
            </a:r>
            <a:r>
              <a:rPr lang="en-US" dirty="0" err="1">
                <a:latin typeface="Times New Roman"/>
                <a:cs typeface="Segoe UI"/>
              </a:rPr>
              <a:t>был</a:t>
            </a:r>
            <a:r>
              <a:rPr lang="en-US" dirty="0">
                <a:latin typeface="Times New Roman"/>
                <a:cs typeface="Segoe UI"/>
              </a:rPr>
              <a:t>  </a:t>
            </a:r>
            <a:r>
              <a:rPr lang="en-US" dirty="0" err="1">
                <a:latin typeface="Times New Roman"/>
                <a:cs typeface="Segoe UI"/>
              </a:rPr>
              <a:t>комиссован</a:t>
            </a:r>
            <a:r>
              <a:rPr lang="en-US" dirty="0">
                <a:latin typeface="Times New Roman"/>
                <a:cs typeface="Segoe UI"/>
              </a:rPr>
              <a:t>  и  </a:t>
            </a:r>
            <a:r>
              <a:rPr lang="en-US" dirty="0" err="1">
                <a:latin typeface="Times New Roman"/>
                <a:cs typeface="Segoe UI"/>
              </a:rPr>
              <a:t>вернулся</a:t>
            </a:r>
            <a:r>
              <a:rPr lang="en-US" dirty="0">
                <a:latin typeface="Times New Roman"/>
                <a:cs typeface="Segoe UI"/>
              </a:rPr>
              <a:t>  </a:t>
            </a:r>
            <a:r>
              <a:rPr lang="en-US" dirty="0" err="1">
                <a:latin typeface="Times New Roman"/>
                <a:cs typeface="Segoe UI"/>
              </a:rPr>
              <a:t>домой</a:t>
            </a:r>
            <a:r>
              <a:rPr lang="en-US" dirty="0">
                <a:latin typeface="Times New Roman"/>
                <a:cs typeface="Segoe UI"/>
              </a:rPr>
              <a:t>.   </a:t>
            </a:r>
            <a:r>
              <a:rPr lang="en-US" dirty="0" err="1">
                <a:latin typeface="Times New Roman"/>
                <a:cs typeface="Segoe UI"/>
              </a:rPr>
              <a:t>Работал</a:t>
            </a:r>
            <a:r>
              <a:rPr lang="en-US" dirty="0">
                <a:latin typeface="Times New Roman"/>
                <a:cs typeface="Segoe UI"/>
              </a:rPr>
              <a:t>  в  </a:t>
            </a:r>
            <a:r>
              <a:rPr lang="en-US" dirty="0" err="1">
                <a:latin typeface="Times New Roman"/>
                <a:cs typeface="Segoe UI"/>
              </a:rPr>
              <a:t>колхозном</a:t>
            </a:r>
            <a:r>
              <a:rPr lang="en-US" dirty="0">
                <a:latin typeface="Times New Roman"/>
                <a:cs typeface="Segoe UI"/>
              </a:rPr>
              <a:t>  </a:t>
            </a:r>
            <a:r>
              <a:rPr lang="en-US" dirty="0" err="1">
                <a:latin typeface="Times New Roman"/>
                <a:cs typeface="Segoe UI"/>
              </a:rPr>
              <a:t>сельсовете</a:t>
            </a:r>
            <a:r>
              <a:rPr lang="en-US" dirty="0">
                <a:latin typeface="Times New Roman"/>
                <a:cs typeface="Segoe UI"/>
              </a:rPr>
              <a:t>.  </a:t>
            </a:r>
            <a:endParaRPr lang="en-US" dirty="0">
              <a:cs typeface="Calibri" panose="020F0502020204030204"/>
            </a:endParaRPr>
          </a:p>
          <a:p>
            <a:pPr algn="just"/>
            <a:r>
              <a:rPr lang="en-US" dirty="0" err="1">
                <a:latin typeface="Times New Roman"/>
                <a:cs typeface="Segoe UI"/>
              </a:rPr>
              <a:t>Награды</a:t>
            </a:r>
            <a:r>
              <a:rPr lang="en-US" dirty="0">
                <a:latin typeface="Times New Roman"/>
                <a:cs typeface="Segoe UI"/>
              </a:rPr>
              <a:t>: </a:t>
            </a:r>
            <a:r>
              <a:rPr lang="en-US" dirty="0" err="1">
                <a:latin typeface="Times New Roman"/>
                <a:cs typeface="Segoe UI"/>
              </a:rPr>
              <a:t>медаль</a:t>
            </a:r>
            <a:r>
              <a:rPr lang="en-US" dirty="0">
                <a:latin typeface="Times New Roman"/>
                <a:cs typeface="Segoe UI"/>
              </a:rPr>
              <a:t>  «</a:t>
            </a:r>
            <a:r>
              <a:rPr lang="en-US" dirty="0" err="1">
                <a:latin typeface="Times New Roman"/>
                <a:cs typeface="Segoe UI"/>
              </a:rPr>
              <a:t>За</a:t>
            </a:r>
            <a:r>
              <a:rPr lang="en-US" dirty="0">
                <a:latin typeface="Times New Roman"/>
                <a:cs typeface="Segoe UI"/>
              </a:rPr>
              <a:t>  </a:t>
            </a:r>
            <a:r>
              <a:rPr lang="en-US" dirty="0" err="1">
                <a:latin typeface="Times New Roman"/>
                <a:cs typeface="Segoe UI"/>
              </a:rPr>
              <a:t>отвагу</a:t>
            </a:r>
            <a:r>
              <a:rPr lang="en-US" dirty="0">
                <a:latin typeface="Times New Roman"/>
                <a:cs typeface="Segoe UI"/>
              </a:rPr>
              <a:t>»,  </a:t>
            </a:r>
            <a:r>
              <a:rPr lang="en-US" dirty="0" err="1">
                <a:latin typeface="Times New Roman"/>
                <a:cs typeface="Segoe UI"/>
              </a:rPr>
              <a:t>Орден</a:t>
            </a:r>
            <a:r>
              <a:rPr lang="en-US" dirty="0">
                <a:latin typeface="Times New Roman"/>
                <a:cs typeface="Segoe UI"/>
              </a:rPr>
              <a:t>  </a:t>
            </a:r>
            <a:r>
              <a:rPr lang="en-US" dirty="0" err="1">
                <a:latin typeface="Times New Roman"/>
                <a:cs typeface="Segoe UI"/>
              </a:rPr>
              <a:t>Отечественной</a:t>
            </a:r>
            <a:r>
              <a:rPr lang="en-US" dirty="0">
                <a:latin typeface="Times New Roman"/>
                <a:cs typeface="Segoe UI"/>
              </a:rPr>
              <a:t>  </a:t>
            </a:r>
            <a:r>
              <a:rPr lang="en-US" dirty="0" err="1">
                <a:latin typeface="Times New Roman"/>
                <a:cs typeface="Segoe UI"/>
              </a:rPr>
              <a:t>войны</a:t>
            </a:r>
            <a:r>
              <a:rPr lang="en-US" dirty="0">
                <a:latin typeface="Times New Roman"/>
                <a:cs typeface="Segoe UI"/>
              </a:rPr>
              <a:t>  </a:t>
            </a:r>
            <a:r>
              <a:rPr lang="en-US" dirty="0" err="1">
                <a:latin typeface="Times New Roman"/>
                <a:cs typeface="Segoe UI"/>
              </a:rPr>
              <a:t>второй</a:t>
            </a:r>
            <a:r>
              <a:rPr lang="en-US" dirty="0">
                <a:latin typeface="Times New Roman"/>
                <a:cs typeface="Segoe UI"/>
              </a:rPr>
              <a:t>  </a:t>
            </a:r>
            <a:r>
              <a:rPr lang="en-US" dirty="0" err="1">
                <a:latin typeface="Times New Roman"/>
                <a:cs typeface="Segoe UI"/>
              </a:rPr>
              <a:t>степени</a:t>
            </a:r>
            <a:r>
              <a:rPr lang="en-US" dirty="0">
                <a:latin typeface="Times New Roman"/>
                <a:cs typeface="Segoe UI"/>
              </a:rPr>
              <a:t>.​</a:t>
            </a:r>
          </a:p>
          <a:p>
            <a:pPr algn="just"/>
            <a:endParaRPr lang="en-US" sz="2000" dirty="0">
              <a:latin typeface="Times New Roman"/>
              <a:ea typeface="+mn-lt"/>
              <a:cs typeface="+mn-lt"/>
            </a:endParaRPr>
          </a:p>
        </p:txBody>
      </p:sp>
      <p:pic>
        <p:nvPicPr>
          <p:cNvPr id="3" name="Рисунок 3" descr="Изображение выглядит как человек, фотография, однородный, в позе&#10;&#10;Описание создано с очень высокой степенью достоверности">
            <a:extLst>
              <a:ext uri="{FF2B5EF4-FFF2-40B4-BE49-F238E27FC236}">
                <a16:creationId xmlns:a16="http://schemas.microsoft.com/office/drawing/2014/main" id="{55F55D60-839B-4EA1-A461-341AB4583C6C}"/>
              </a:ext>
            </a:extLst>
          </p:cNvPr>
          <p:cNvPicPr>
            <a:picLocks noChangeAspect="1"/>
          </p:cNvPicPr>
          <p:nvPr/>
        </p:nvPicPr>
        <p:blipFill>
          <a:blip r:embed="rId2"/>
          <a:stretch>
            <a:fillRect/>
          </a:stretch>
        </p:blipFill>
        <p:spPr>
          <a:xfrm>
            <a:off x="815622" y="924073"/>
            <a:ext cx="5325532" cy="3823771"/>
          </a:xfrm>
          <a:prstGeom prst="rect">
            <a:avLst/>
          </a:prstGeom>
        </p:spPr>
      </p:pic>
      <p:pic>
        <p:nvPicPr>
          <p:cNvPr id="6"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4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внутренний, мужчина, сидит&#10;&#10;Описание создано с очень высокой степенью достоверности">
            <a:extLst>
              <a:ext uri="{FF2B5EF4-FFF2-40B4-BE49-F238E27FC236}">
                <a16:creationId xmlns:a16="http://schemas.microsoft.com/office/drawing/2014/main" id="{959D2EA7-13F9-4621-A8C7-B3DF6FE56CD6}"/>
              </a:ext>
            </a:extLst>
          </p:cNvPr>
          <p:cNvPicPr>
            <a:picLocks noChangeAspect="1"/>
          </p:cNvPicPr>
          <p:nvPr/>
        </p:nvPicPr>
        <p:blipFill>
          <a:blip r:embed="rId2"/>
          <a:stretch>
            <a:fillRect/>
          </a:stretch>
        </p:blipFill>
        <p:spPr>
          <a:xfrm>
            <a:off x="801511" y="729378"/>
            <a:ext cx="4154311" cy="5342799"/>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051703-D03E-4DBA-B6F3-9C6A19CA8B15}"/>
              </a:ext>
            </a:extLst>
          </p:cNvPr>
          <p:cNvSpPr txBox="1"/>
          <p:nvPr/>
        </p:nvSpPr>
        <p:spPr>
          <a:xfrm>
            <a:off x="5228712" y="729378"/>
            <a:ext cx="5755812"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Пономаренко Николай Маркович</a:t>
            </a:r>
          </a:p>
          <a:p>
            <a:pPr algn="ctr"/>
            <a:r>
              <a:rPr lang="en-US" sz="2800" b="1" dirty="0">
                <a:latin typeface="Times New Roman"/>
                <a:cs typeface="Times New Roman"/>
              </a:rPr>
              <a:t>20.12.1926- 27.09.1989</a:t>
            </a:r>
          </a:p>
          <a:p>
            <a:pPr algn="just"/>
            <a:r>
              <a:rPr lang="en-US" dirty="0">
                <a:latin typeface="Times New Roman"/>
                <a:cs typeface="Times New Roman"/>
              </a:rPr>
              <a:t>Гвардии красноармеец. Родился в семье врача в селе Волосатое Владимирской области. На фронт был призван в 1943 году в возрасте 16 лет. Во время выполнения боевого задания был сбит немецким снайпером с дерева. При падении, получил контузию, лежал в госпитале.</a:t>
            </a:r>
            <a:r>
              <a:rPr lang="en-US" b="1" dirty="0">
                <a:latin typeface="Times New Roman"/>
                <a:cs typeface="Times New Roman"/>
              </a:rPr>
              <a:t> </a:t>
            </a:r>
          </a:p>
          <a:p>
            <a:pPr algn="just"/>
            <a:r>
              <a:rPr lang="en-US" dirty="0">
                <a:latin typeface="Times New Roman"/>
                <a:cs typeface="Times New Roman"/>
              </a:rPr>
              <a:t>Воевал на 3 Белорусском фронте. Освобождал Кёнигсберг. Был в роте разведчиков.</a:t>
            </a:r>
          </a:p>
          <a:p>
            <a:pPr algn="just"/>
            <a:r>
              <a:rPr lang="en-US" dirty="0">
                <a:latin typeface="Times New Roman"/>
                <a:cs typeface="Times New Roman"/>
              </a:rPr>
              <a:t>Имеет награды: медали "За взятие Кёнигсберга", "За победу над Германией в ВОВ", орден Отечественной войны 2 степени, юбилейные медали "20 лет победы в ВОВ", "30 лет победы в ВОВ", "40 лет победы в ВОВ", "50 лет победы в Вооружённых сил СССР", "60 лет Вооружённых сил СССР", "70 лет вооружённых сил СССР".</a:t>
            </a:r>
            <a:endParaRPr lang="en-US" i="1" dirty="0">
              <a:latin typeface="Times New Roman"/>
              <a:cs typeface="Times New Roman"/>
            </a:endParaRPr>
          </a:p>
        </p:txBody>
      </p:sp>
    </p:spTree>
    <p:extLst>
      <p:ext uri="{BB962C8B-B14F-4D97-AF65-F5344CB8AC3E}">
        <p14:creationId xmlns:p14="http://schemas.microsoft.com/office/powerpoint/2010/main" val="1560541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книга, фотография, мужчина&#10;&#10;Описание создано с очень высокой степенью достоверности">
            <a:extLst>
              <a:ext uri="{FF2B5EF4-FFF2-40B4-BE49-F238E27FC236}">
                <a16:creationId xmlns:a16="http://schemas.microsoft.com/office/drawing/2014/main" id="{1A3F45BB-7E5C-4B50-815D-03BC343FDB4B}"/>
              </a:ext>
            </a:extLst>
          </p:cNvPr>
          <p:cNvPicPr>
            <a:picLocks noChangeAspect="1"/>
          </p:cNvPicPr>
          <p:nvPr/>
        </p:nvPicPr>
        <p:blipFill>
          <a:blip r:embed="rId2"/>
          <a:stretch>
            <a:fillRect/>
          </a:stretch>
        </p:blipFill>
        <p:spPr>
          <a:xfrm>
            <a:off x="996462" y="728824"/>
            <a:ext cx="7095717" cy="4981915"/>
          </a:xfrm>
          <a:prstGeom prst="rect">
            <a:avLst/>
          </a:prstGeom>
        </p:spPr>
      </p:pic>
      <p:sp>
        <p:nvSpPr>
          <p:cNvPr id="4" name="TextBox 3">
            <a:extLst>
              <a:ext uri="{FF2B5EF4-FFF2-40B4-BE49-F238E27FC236}">
                <a16:creationId xmlns:a16="http://schemas.microsoft.com/office/drawing/2014/main" id="{857B9085-65C1-4722-8CE1-07DA533542B6}"/>
              </a:ext>
            </a:extLst>
          </p:cNvPr>
          <p:cNvSpPr txBox="1"/>
          <p:nvPr/>
        </p:nvSpPr>
        <p:spPr>
          <a:xfrm>
            <a:off x="8244579" y="1634731"/>
            <a:ext cx="274320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Пугачев Иван Степанович</a:t>
            </a:r>
          </a:p>
          <a:p>
            <a:pPr algn="just"/>
            <a:r>
              <a:rPr lang="en-US" dirty="0">
                <a:latin typeface="Times New Roman"/>
                <a:cs typeface="Times New Roman"/>
              </a:rPr>
              <a:t>Родился 19.08.2019. В 18 лет был призван в армию. Служил на юге, в Сухуми. Оттуда в 1941 году ушел на фронт. Воевал на Южном направлении, несколько раз был ранен. Дошел до Берлина. </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492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костюм, галстук&#10;&#10;Описание создано с очень высокой степенью достоверности">
            <a:extLst>
              <a:ext uri="{FF2B5EF4-FFF2-40B4-BE49-F238E27FC236}">
                <a16:creationId xmlns:a16="http://schemas.microsoft.com/office/drawing/2014/main" id="{0C4D8EAA-A979-4191-876E-E1AEB0CF7F8E}"/>
              </a:ext>
            </a:extLst>
          </p:cNvPr>
          <p:cNvPicPr>
            <a:picLocks noChangeAspect="1"/>
          </p:cNvPicPr>
          <p:nvPr/>
        </p:nvPicPr>
        <p:blipFill>
          <a:blip r:embed="rId2"/>
          <a:stretch>
            <a:fillRect/>
          </a:stretch>
        </p:blipFill>
        <p:spPr>
          <a:xfrm>
            <a:off x="909190" y="412467"/>
            <a:ext cx="4746978" cy="5695485"/>
          </a:xfrm>
          <a:prstGeom prst="rect">
            <a:avLst/>
          </a:prstGeom>
        </p:spPr>
      </p:pic>
      <p:sp>
        <p:nvSpPr>
          <p:cNvPr id="4" name="TextBox 3">
            <a:extLst>
              <a:ext uri="{FF2B5EF4-FFF2-40B4-BE49-F238E27FC236}">
                <a16:creationId xmlns:a16="http://schemas.microsoft.com/office/drawing/2014/main" id="{10C3F99D-77C5-4EF6-BCF7-C1B8DF122A85}"/>
              </a:ext>
            </a:extLst>
          </p:cNvPr>
          <p:cNvSpPr txBox="1"/>
          <p:nvPr/>
        </p:nvSpPr>
        <p:spPr>
          <a:xfrm>
            <a:off x="5880209" y="589844"/>
            <a:ext cx="5104314"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Рыльский Иван Григорьевич</a:t>
            </a:r>
          </a:p>
          <a:p>
            <a:pPr algn="ctr"/>
            <a:r>
              <a:rPr lang="en-US" sz="2800" b="1" dirty="0">
                <a:latin typeface="Times New Roman"/>
                <a:cs typeface="Times New Roman"/>
              </a:rPr>
              <a:t>1922-1986 г.г.</a:t>
            </a:r>
          </a:p>
          <a:p>
            <a:pPr algn="just"/>
            <a:r>
              <a:rPr lang="en-US" dirty="0">
                <a:latin typeface="Times New Roman"/>
                <a:cs typeface="Times New Roman"/>
              </a:rPr>
              <a:t>Родился в д.Ключищи Горьковской области. Призван на войну Кстовским комиссариатом Горьковской области 25.01.1942 г. в возрасте 20 лет. Служил наводчиком орудия 25 отделения гвардейского минометного дивизиона. Получил тяжёлое ранение в живот 20.04.1945 г., за полмесяца до Победы. Попал в эвакогоспиталь №1846 Ровенской области (УкрССР). Демобилизован в ноябре 1946 г. на основании Указа Президиума Верховного Совета СССР. Удостоен награды за Победу над Германией. </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69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фотография, старый, человек, женщина&#10;&#10;Описание создано с очень высокой степенью достоверности">
            <a:extLst>
              <a:ext uri="{FF2B5EF4-FFF2-40B4-BE49-F238E27FC236}">
                <a16:creationId xmlns:a16="http://schemas.microsoft.com/office/drawing/2014/main" id="{813786B9-7AF8-4E68-9036-2E9DFD160385}"/>
              </a:ext>
            </a:extLst>
          </p:cNvPr>
          <p:cNvPicPr>
            <a:picLocks noChangeAspect="1"/>
          </p:cNvPicPr>
          <p:nvPr/>
        </p:nvPicPr>
        <p:blipFill>
          <a:blip r:embed="rId2"/>
          <a:stretch>
            <a:fillRect/>
          </a:stretch>
        </p:blipFill>
        <p:spPr>
          <a:xfrm>
            <a:off x="794808" y="699735"/>
            <a:ext cx="3716160" cy="5458529"/>
          </a:xfrm>
          <a:prstGeom prst="rect">
            <a:avLst/>
          </a:prstGeom>
        </p:spPr>
      </p:pic>
      <p:sp>
        <p:nvSpPr>
          <p:cNvPr id="4" name="TextBox 3">
            <a:extLst>
              <a:ext uri="{FF2B5EF4-FFF2-40B4-BE49-F238E27FC236}">
                <a16:creationId xmlns:a16="http://schemas.microsoft.com/office/drawing/2014/main" id="{FD7A0511-4C00-45C6-AD16-3CC932265B61}"/>
              </a:ext>
            </a:extLst>
          </p:cNvPr>
          <p:cNvSpPr txBox="1"/>
          <p:nvPr/>
        </p:nvSpPr>
        <p:spPr>
          <a:xfrm>
            <a:off x="4781930" y="517769"/>
            <a:ext cx="6483945"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Ваганов Сергей Иванович</a:t>
            </a:r>
          </a:p>
          <a:p>
            <a:pPr algn="ctr"/>
            <a:r>
              <a:rPr lang="en-US" sz="2800" i="1" dirty="0">
                <a:latin typeface="Times New Roman"/>
                <a:cs typeface="Times New Roman"/>
              </a:rPr>
              <a:t>Полный КАВАЛЕР ОРДЕНА СЛАВЫ</a:t>
            </a:r>
          </a:p>
          <a:p>
            <a:pPr algn="ctr"/>
            <a:r>
              <a:rPr lang="en-US" sz="2800" b="1" dirty="0">
                <a:latin typeface="Times New Roman"/>
                <a:cs typeface="Times New Roman"/>
              </a:rPr>
              <a:t>(28.03.1917 – 28.10.1984)</a:t>
            </a:r>
          </a:p>
          <a:p>
            <a:pPr algn="ctr"/>
            <a:r>
              <a:rPr lang="en-US" sz="2000" i="1" dirty="0">
                <a:latin typeface="Times New Roman"/>
                <a:cs typeface="Times New Roman"/>
              </a:rPr>
              <a:t>Сержант</a:t>
            </a:r>
          </a:p>
          <a:p>
            <a:pPr algn="just"/>
            <a:r>
              <a:rPr lang="en-US" sz="2000" dirty="0">
                <a:latin typeface="Times New Roman"/>
                <a:cs typeface="Times New Roman"/>
              </a:rPr>
              <a:t>         </a:t>
            </a:r>
            <a:r>
              <a:rPr lang="en-US" dirty="0">
                <a:latin typeface="Times New Roman"/>
                <a:cs typeface="Times New Roman"/>
              </a:rPr>
              <a:t>Ваганов Сергей Иванович родился 28 марта 1917 года в деревне Чаглова Нижегородского уезда (ныне Кстовский район)  Нижегородской области  в семье крестьянина-бедняка. </a:t>
            </a:r>
          </a:p>
          <a:p>
            <a:pPr algn="just"/>
            <a:r>
              <a:rPr lang="en-US" dirty="0">
                <a:ea typeface="+mn-lt"/>
                <a:cs typeface="+mn-lt"/>
              </a:rPr>
              <a:t>        </a:t>
            </a:r>
            <a:r>
              <a:rPr lang="en-US" dirty="0">
                <a:latin typeface="Times New Roman"/>
                <a:ea typeface="+mn-lt"/>
                <a:cs typeface="+mn-lt"/>
              </a:rPr>
              <a:t> В апреле 1942 года, Ворошиловским РВК г. Горького он был призван в ряды РККА и сразу же отправлен на фронт. Боевой путь начал в составе 106-й отдельной стрелковой бригады на Брянском фронте. Сначала воевал в пехоте, а с сентября 1942 по март 1943 года он – сапер в 104-й саперной отдельной бригаде Воронежского фронта. В 1942 году был ранен, попал в </a:t>
            </a:r>
            <a:r>
              <a:rPr lang="en-US" dirty="0" err="1">
                <a:latin typeface="Times New Roman"/>
                <a:ea typeface="+mn-lt"/>
                <a:cs typeface="+mn-lt"/>
              </a:rPr>
              <a:t>госпиталь</a:t>
            </a:r>
            <a:r>
              <a:rPr lang="en-US" dirty="0" smtClean="0">
                <a:latin typeface="Times New Roman"/>
                <a:ea typeface="+mn-lt"/>
                <a:cs typeface="+mn-lt"/>
              </a:rPr>
              <a:t>.</a:t>
            </a:r>
            <a:r>
              <a:rPr lang="ru-RU" dirty="0" smtClean="0">
                <a:latin typeface="Times New Roman"/>
                <a:ea typeface="+mn-lt"/>
                <a:cs typeface="+mn-lt"/>
              </a:rPr>
              <a:t> </a:t>
            </a:r>
            <a:r>
              <a:rPr lang="en-US" dirty="0">
                <a:latin typeface="Times New Roman"/>
                <a:cs typeface="Times New Roman"/>
              </a:rPr>
              <a:t>С </a:t>
            </a:r>
            <a:r>
              <a:rPr lang="en-US" dirty="0" err="1">
                <a:latin typeface="Times New Roman"/>
                <a:cs typeface="Times New Roman"/>
              </a:rPr>
              <a:t>марта</a:t>
            </a:r>
            <a:r>
              <a:rPr lang="en-US" dirty="0">
                <a:latin typeface="Times New Roman"/>
                <a:cs typeface="Times New Roman"/>
              </a:rPr>
              <a:t> </a:t>
            </a:r>
            <a:r>
              <a:rPr lang="en-US" dirty="0" err="1">
                <a:latin typeface="Times New Roman"/>
                <a:cs typeface="Times New Roman"/>
              </a:rPr>
              <a:t>по</a:t>
            </a:r>
            <a:r>
              <a:rPr lang="en-US" dirty="0">
                <a:latin typeface="Times New Roman"/>
                <a:cs typeface="Times New Roman"/>
              </a:rPr>
              <a:t> </a:t>
            </a:r>
            <a:r>
              <a:rPr lang="en-US" dirty="0" err="1">
                <a:latin typeface="Times New Roman"/>
                <a:cs typeface="Times New Roman"/>
              </a:rPr>
              <a:t>октябрь</a:t>
            </a:r>
            <a:r>
              <a:rPr lang="en-US" dirty="0">
                <a:latin typeface="Times New Roman"/>
                <a:cs typeface="Times New Roman"/>
              </a:rPr>
              <a:t> 1943 </a:t>
            </a:r>
            <a:r>
              <a:rPr lang="en-US" dirty="0" err="1">
                <a:latin typeface="Times New Roman"/>
                <a:cs typeface="Times New Roman"/>
              </a:rPr>
              <a:t>года</a:t>
            </a:r>
            <a:r>
              <a:rPr lang="en-US" dirty="0">
                <a:latin typeface="Times New Roman"/>
                <a:cs typeface="Times New Roman"/>
              </a:rPr>
              <a:t> </a:t>
            </a:r>
            <a:r>
              <a:rPr lang="en-US" dirty="0" err="1">
                <a:latin typeface="Times New Roman"/>
                <a:cs typeface="Times New Roman"/>
              </a:rPr>
              <a:t>он</a:t>
            </a:r>
            <a:r>
              <a:rPr lang="en-US" dirty="0">
                <a:latin typeface="Times New Roman"/>
                <a:cs typeface="Times New Roman"/>
              </a:rPr>
              <a:t> </a:t>
            </a:r>
            <a:r>
              <a:rPr lang="en-US" dirty="0" err="1">
                <a:latin typeface="Times New Roman"/>
                <a:cs typeface="Times New Roman"/>
              </a:rPr>
              <a:t>снова</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передовой</a:t>
            </a:r>
            <a:r>
              <a:rPr lang="en-US" dirty="0">
                <a:latin typeface="Times New Roman"/>
                <a:cs typeface="Times New Roman"/>
              </a:rPr>
              <a:t>, </a:t>
            </a:r>
            <a:r>
              <a:rPr lang="en-US" dirty="0" err="1">
                <a:latin typeface="Times New Roman"/>
                <a:cs typeface="Times New Roman"/>
              </a:rPr>
              <a:t>вновь</a:t>
            </a:r>
            <a:r>
              <a:rPr lang="en-US" dirty="0">
                <a:latin typeface="Times New Roman"/>
                <a:cs typeface="Times New Roman"/>
              </a:rPr>
              <a:t> в </a:t>
            </a:r>
            <a:r>
              <a:rPr lang="en-US" dirty="0" err="1">
                <a:latin typeface="Times New Roman"/>
                <a:cs typeface="Times New Roman"/>
              </a:rPr>
              <a:t>пехоте</a:t>
            </a:r>
            <a:r>
              <a:rPr lang="en-US" dirty="0">
                <a:latin typeface="Times New Roman"/>
                <a:cs typeface="Times New Roman"/>
              </a:rPr>
              <a:t>, </a:t>
            </a:r>
            <a:r>
              <a:rPr lang="en-US" dirty="0" err="1">
                <a:latin typeface="Times New Roman"/>
                <a:cs typeface="Times New Roman"/>
              </a:rPr>
              <a:t>стрелок</a:t>
            </a:r>
            <a:r>
              <a:rPr lang="en-US" dirty="0">
                <a:latin typeface="Times New Roman"/>
                <a:cs typeface="Times New Roman"/>
              </a:rPr>
              <a:t> 146-го </a:t>
            </a:r>
            <a:r>
              <a:rPr lang="en-US" dirty="0" err="1">
                <a:latin typeface="Times New Roman"/>
                <a:cs typeface="Times New Roman"/>
              </a:rPr>
              <a:t>гвардейского</a:t>
            </a:r>
            <a:r>
              <a:rPr lang="en-US" dirty="0">
                <a:latin typeface="Times New Roman"/>
                <a:cs typeface="Times New Roman"/>
              </a:rPr>
              <a:t> </a:t>
            </a:r>
            <a:r>
              <a:rPr lang="en-US" dirty="0" err="1">
                <a:latin typeface="Times New Roman"/>
                <a:cs typeface="Times New Roman"/>
              </a:rPr>
              <a:t>стрелкового</a:t>
            </a:r>
            <a:r>
              <a:rPr lang="en-US" dirty="0">
                <a:latin typeface="Times New Roman"/>
                <a:cs typeface="Times New Roman"/>
              </a:rPr>
              <a:t> </a:t>
            </a:r>
            <a:r>
              <a:rPr lang="en-US" dirty="0" err="1">
                <a:latin typeface="Times New Roman"/>
                <a:cs typeface="Times New Roman"/>
              </a:rPr>
              <a:t>полка</a:t>
            </a:r>
            <a:r>
              <a:rPr lang="en-US" dirty="0">
                <a:latin typeface="Times New Roman"/>
                <a:cs typeface="Times New Roman"/>
              </a:rPr>
              <a:t> (СП) 1-й </a:t>
            </a:r>
            <a:r>
              <a:rPr lang="en-US" dirty="0" err="1">
                <a:latin typeface="Times New Roman"/>
                <a:cs typeface="Times New Roman"/>
              </a:rPr>
              <a:t>Украинский</a:t>
            </a:r>
            <a:r>
              <a:rPr lang="en-US" dirty="0">
                <a:latin typeface="Times New Roman"/>
                <a:cs typeface="Times New Roman"/>
              </a:rPr>
              <a:t> </a:t>
            </a:r>
            <a:r>
              <a:rPr lang="en-US" dirty="0" err="1">
                <a:latin typeface="Times New Roman"/>
                <a:cs typeface="Times New Roman"/>
              </a:rPr>
              <a:t>фронт</a:t>
            </a:r>
            <a:r>
              <a:rPr lang="en-US" dirty="0">
                <a:latin typeface="Times New Roman"/>
                <a:cs typeface="Times New Roman"/>
              </a:rPr>
              <a:t>. 26 </a:t>
            </a:r>
            <a:r>
              <a:rPr lang="en-US" dirty="0" err="1">
                <a:latin typeface="Times New Roman"/>
                <a:cs typeface="Times New Roman"/>
              </a:rPr>
              <a:t>июля</a:t>
            </a:r>
            <a:r>
              <a:rPr lang="en-US" dirty="0">
                <a:latin typeface="Times New Roman"/>
                <a:cs typeface="Times New Roman"/>
              </a:rPr>
              <a:t> 1943 </a:t>
            </a:r>
            <a:r>
              <a:rPr lang="en-US" dirty="0" err="1">
                <a:latin typeface="Times New Roman"/>
                <a:cs typeface="Times New Roman"/>
              </a:rPr>
              <a:t>года</a:t>
            </a:r>
            <a:r>
              <a:rPr lang="en-US" dirty="0">
                <a:latin typeface="Times New Roman"/>
                <a:cs typeface="Times New Roman"/>
              </a:rPr>
              <a:t> </a:t>
            </a:r>
            <a:r>
              <a:rPr lang="en-US" dirty="0" err="1">
                <a:latin typeface="Times New Roman"/>
                <a:cs typeface="Times New Roman"/>
              </a:rPr>
              <a:t>участвовал</a:t>
            </a:r>
            <a:r>
              <a:rPr lang="en-US" dirty="0">
                <a:latin typeface="Times New Roman"/>
                <a:cs typeface="Times New Roman"/>
              </a:rPr>
              <a:t> в </a:t>
            </a:r>
            <a:r>
              <a:rPr lang="en-US" dirty="0" err="1">
                <a:latin typeface="Times New Roman"/>
                <a:cs typeface="Times New Roman"/>
              </a:rPr>
              <a:t>наступательных</a:t>
            </a:r>
            <a:r>
              <a:rPr lang="en-US" dirty="0">
                <a:latin typeface="Times New Roman"/>
                <a:cs typeface="Times New Roman"/>
              </a:rPr>
              <a:t> </a:t>
            </a:r>
            <a:r>
              <a:rPr lang="en-US" dirty="0" err="1">
                <a:latin typeface="Times New Roman"/>
                <a:cs typeface="Times New Roman"/>
              </a:rPr>
              <a:t>боях</a:t>
            </a:r>
            <a:r>
              <a:rPr lang="en-US" dirty="0">
                <a:latin typeface="Times New Roman"/>
                <a:cs typeface="Times New Roman"/>
              </a:rPr>
              <a:t> в </a:t>
            </a:r>
            <a:r>
              <a:rPr lang="en-US" dirty="0" err="1" smtClean="0">
                <a:latin typeface="Times New Roman"/>
                <a:cs typeface="Times New Roman"/>
              </a:rPr>
              <a:t>районе</a:t>
            </a:r>
            <a:endParaRPr lang="ru-RU" dirty="0" smtClean="0">
              <a:latin typeface="Times New Roman"/>
              <a:cs typeface="Times New Roman"/>
            </a:endParaRPr>
          </a:p>
          <a:p>
            <a:pPr algn="just"/>
            <a:r>
              <a:rPr lang="ru-RU" dirty="0">
                <a:latin typeface="Times New Roman"/>
                <a:cs typeface="Times New Roman"/>
              </a:rPr>
              <a:t> </a:t>
            </a:r>
            <a:r>
              <a:rPr lang="ru-RU" dirty="0" smtClean="0">
                <a:latin typeface="Times New Roman"/>
                <a:cs typeface="Times New Roman"/>
              </a:rPr>
              <a:t>               </a:t>
            </a:r>
            <a:r>
              <a:rPr lang="en-US" dirty="0" smtClean="0">
                <a:latin typeface="Times New Roman"/>
                <a:cs typeface="Times New Roman"/>
              </a:rPr>
              <a:t> </a:t>
            </a:r>
            <a:r>
              <a:rPr lang="en-US" dirty="0" err="1">
                <a:latin typeface="Times New Roman"/>
                <a:cs typeface="Times New Roman"/>
              </a:rPr>
              <a:t>станции</a:t>
            </a:r>
            <a:r>
              <a:rPr lang="en-US" dirty="0">
                <a:latin typeface="Times New Roman"/>
                <a:cs typeface="Times New Roman"/>
              </a:rPr>
              <a:t> </a:t>
            </a:r>
            <a:r>
              <a:rPr lang="en-US" dirty="0" err="1">
                <a:latin typeface="Times New Roman"/>
                <a:cs typeface="Times New Roman"/>
              </a:rPr>
              <a:t>Долгоруково</a:t>
            </a:r>
            <a:r>
              <a:rPr lang="en-US" dirty="0">
                <a:latin typeface="Times New Roman"/>
                <a:cs typeface="Times New Roman"/>
              </a:rPr>
              <a:t>, </a:t>
            </a:r>
            <a:r>
              <a:rPr lang="en-US" dirty="0" err="1">
                <a:latin typeface="Times New Roman"/>
                <a:cs typeface="Times New Roman"/>
              </a:rPr>
              <a:t>был</a:t>
            </a:r>
            <a:r>
              <a:rPr lang="en-US" dirty="0">
                <a:latin typeface="Times New Roman"/>
                <a:cs typeface="Times New Roman"/>
              </a:rPr>
              <a:t> </a:t>
            </a:r>
            <a:r>
              <a:rPr lang="en-US" dirty="0" err="1">
                <a:latin typeface="Times New Roman"/>
                <a:cs typeface="Times New Roman"/>
              </a:rPr>
              <a:t>тяжело</a:t>
            </a:r>
            <a:r>
              <a:rPr lang="en-US" dirty="0">
                <a:latin typeface="Times New Roman"/>
                <a:cs typeface="Times New Roman"/>
              </a:rPr>
              <a:t> </a:t>
            </a:r>
            <a:r>
              <a:rPr lang="en-US" dirty="0" err="1">
                <a:latin typeface="Times New Roman"/>
                <a:cs typeface="Times New Roman"/>
              </a:rPr>
              <a:t>ранен</a:t>
            </a:r>
            <a:r>
              <a:rPr lang="en-US" dirty="0">
                <a:latin typeface="Times New Roman"/>
                <a:cs typeface="Times New Roman"/>
              </a:rPr>
              <a:t>. </a:t>
            </a:r>
          </a:p>
          <a:p>
            <a:pPr algn="just"/>
            <a:endParaRPr lang="en-US" dirty="0">
              <a:latin typeface="Times New Roman"/>
              <a:cs typeface="Times New Roman"/>
            </a:endParaRP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34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200F51-C866-4891-88E6-ACAE3DA4D1BC}"/>
              </a:ext>
            </a:extLst>
          </p:cNvPr>
          <p:cNvPicPr>
            <a:picLocks noChangeAspect="1"/>
          </p:cNvPicPr>
          <p:nvPr/>
        </p:nvPicPr>
        <p:blipFill>
          <a:blip r:embed="rId2"/>
          <a:stretch>
            <a:fillRect/>
          </a:stretch>
        </p:blipFill>
        <p:spPr>
          <a:xfrm>
            <a:off x="1227826" y="692768"/>
            <a:ext cx="3807124" cy="5472464"/>
          </a:xfrm>
          <a:prstGeom prst="rect">
            <a:avLst/>
          </a:prstGeom>
        </p:spPr>
      </p:pic>
      <p:sp>
        <p:nvSpPr>
          <p:cNvPr id="4" name="TextBox 3">
            <a:extLst>
              <a:ext uri="{FF2B5EF4-FFF2-40B4-BE49-F238E27FC236}">
                <a16:creationId xmlns:a16="http://schemas.microsoft.com/office/drawing/2014/main" id="{80A9B949-BBFC-40E0-A4F7-AECB944A6257}"/>
              </a:ext>
            </a:extLst>
          </p:cNvPr>
          <p:cNvSpPr txBox="1"/>
          <p:nvPr/>
        </p:nvSpPr>
        <p:spPr>
          <a:xfrm>
            <a:off x="5213231" y="1762665"/>
            <a:ext cx="568923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imes New Roman"/>
                <a:cs typeface="Times New Roman"/>
              </a:rPr>
              <a:t>        Саталкин Иван Герасимович</a:t>
            </a:r>
            <a:endParaRPr lang="ru-RU" b="1" dirty="0">
              <a:cs typeface="Calibri"/>
            </a:endParaRPr>
          </a:p>
          <a:p>
            <a:r>
              <a:rPr lang="en-US" sz="2800" b="1" dirty="0">
                <a:latin typeface="Times New Roman"/>
                <a:cs typeface="Calibri"/>
              </a:rPr>
              <a:t>                          1926</a:t>
            </a:r>
            <a:r>
              <a:rPr lang="en-US" sz="2800" b="1" dirty="0">
                <a:latin typeface="Times New Roman"/>
                <a:cs typeface="Times New Roman"/>
              </a:rPr>
              <a:t> г. р.</a:t>
            </a:r>
            <a:r>
              <a:rPr lang="en-US" sz="1400" b="1" dirty="0"/>
              <a:t> </a:t>
            </a:r>
            <a:endParaRPr lang="en-US" b="1" dirty="0">
              <a:cs typeface="Calibri"/>
            </a:endParaRPr>
          </a:p>
          <a:p>
            <a:r>
              <a:rPr lang="en-US" dirty="0">
                <a:latin typeface="Times New Roman"/>
                <a:cs typeface="Times New Roman"/>
              </a:rPr>
              <a:t>Родился в Тамбовской области в с.Мордово. В 17 лет в 1943 году добровольно ушел на фронт. Служил танкистом, дошел до Берлина, награжден Орденом Отечества 2 степени.</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530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AB532B-B96C-48CE-8C08-0C955781E05C}"/>
              </a:ext>
            </a:extLst>
          </p:cNvPr>
          <p:cNvSpPr txBox="1"/>
          <p:nvPr/>
        </p:nvSpPr>
        <p:spPr>
          <a:xfrm>
            <a:off x="5542845" y="561622"/>
            <a:ext cx="5476847"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u-RU" sz="3200" b="1" dirty="0">
                <a:latin typeface="Times New Roman"/>
                <a:cs typeface="Times New Roman"/>
              </a:rPr>
              <a:t>Сучков</a:t>
            </a:r>
            <a:r>
              <a:rPr lang="ru-RU" sz="3200" b="1" dirty="0">
                <a:latin typeface="Times New Roman"/>
                <a:ea typeface="+mn-lt"/>
                <a:cs typeface="+mn-lt"/>
              </a:rPr>
              <a:t> Николай Евгеньевич</a:t>
            </a:r>
            <a:r>
              <a:rPr lang="ru-RU" sz="3200" dirty="0">
                <a:latin typeface="Times New Roman"/>
                <a:ea typeface="+mn-lt"/>
                <a:cs typeface="+mn-lt"/>
              </a:rPr>
              <a:t> </a:t>
            </a:r>
            <a:endParaRPr lang="ru-RU" sz="3200" dirty="0">
              <a:latin typeface="Times New Roman"/>
              <a:cs typeface="Calibri"/>
            </a:endParaRPr>
          </a:p>
          <a:p>
            <a:pPr algn="ctr"/>
            <a:r>
              <a:rPr lang="ru-RU" sz="3200" b="1" dirty="0">
                <a:latin typeface="Times New Roman"/>
                <a:ea typeface="+mn-lt"/>
                <a:cs typeface="+mn-lt"/>
              </a:rPr>
              <a:t>1922 - 1942 г.г.</a:t>
            </a:r>
            <a:r>
              <a:rPr lang="ru-RU" sz="3200" dirty="0">
                <a:latin typeface="Times New Roman"/>
                <a:ea typeface="+mn-lt"/>
                <a:cs typeface="+mn-lt"/>
              </a:rPr>
              <a:t> </a:t>
            </a:r>
            <a:endParaRPr lang="ru-RU" sz="3200" dirty="0">
              <a:latin typeface="Times New Roman"/>
              <a:cs typeface="Calibri"/>
            </a:endParaRPr>
          </a:p>
          <a:p>
            <a:pPr algn="just"/>
            <a:r>
              <a:rPr lang="ru-RU" dirty="0">
                <a:latin typeface="Times New Roman"/>
                <a:ea typeface="+mn-lt"/>
                <a:cs typeface="+mn-lt"/>
              </a:rPr>
              <a:t>Закончил в г. Горьком речное училище. В 1942 году учился в Ленинградском дважды ордена Красного знамени пехотном училище на минометчика. Училище было эвакуировано из блокадного Ленинграда в Молотовскую область (сейчас это Пермская обл.). Учиться там полгода. После этого отправили на фронт. Погиб в возрасте 20 лет. </a:t>
            </a:r>
            <a:endParaRPr lang="ru-RU" dirty="0">
              <a:latin typeface="Times New Roman"/>
              <a:cs typeface="Times New Roman"/>
            </a:endParaRPr>
          </a:p>
        </p:txBody>
      </p:sp>
      <p:pic>
        <p:nvPicPr>
          <p:cNvPr id="9" name="Рисунок 9" descr="Изображение выглядит как человек, мужчина, фотография, галстук&#10;&#10;Описание создано с очень высокой степенью достоверности">
            <a:extLst>
              <a:ext uri="{FF2B5EF4-FFF2-40B4-BE49-F238E27FC236}">
                <a16:creationId xmlns:a16="http://schemas.microsoft.com/office/drawing/2014/main" id="{36B730D2-30D8-402F-BE7A-26D3B7DE715D}"/>
              </a:ext>
            </a:extLst>
          </p:cNvPr>
          <p:cNvPicPr>
            <a:picLocks noChangeAspect="1"/>
          </p:cNvPicPr>
          <p:nvPr/>
        </p:nvPicPr>
        <p:blipFill>
          <a:blip r:embed="rId2"/>
          <a:stretch>
            <a:fillRect/>
          </a:stretch>
        </p:blipFill>
        <p:spPr>
          <a:xfrm>
            <a:off x="1007533" y="576055"/>
            <a:ext cx="4267199" cy="5728522"/>
          </a:xfrm>
          <a:prstGeom prst="rect">
            <a:avLst/>
          </a:prstGeom>
        </p:spPr>
      </p:pic>
      <p:pic>
        <p:nvPicPr>
          <p:cNvPr id="11" name="Рисунок 11" descr="Изображение выглядит как коврик&#10;&#10;Описание создано с очень высокой степенью достоверности">
            <a:extLst>
              <a:ext uri="{FF2B5EF4-FFF2-40B4-BE49-F238E27FC236}">
                <a16:creationId xmlns:a16="http://schemas.microsoft.com/office/drawing/2014/main" id="{F7D949CD-9460-46F7-BF74-954801BA50D2}"/>
              </a:ext>
            </a:extLst>
          </p:cNvPr>
          <p:cNvPicPr>
            <a:picLocks noChangeAspect="1"/>
          </p:cNvPicPr>
          <p:nvPr/>
        </p:nvPicPr>
        <p:blipFill>
          <a:blip r:embed="rId3"/>
          <a:stretch>
            <a:fillRect/>
          </a:stretch>
        </p:blipFill>
        <p:spPr>
          <a:xfrm>
            <a:off x="5613401" y="4165123"/>
            <a:ext cx="5406291" cy="1984977"/>
          </a:xfrm>
          <a:prstGeom prst="rect">
            <a:avLst/>
          </a:prstGeom>
        </p:spPr>
      </p:pic>
      <p:pic>
        <p:nvPicPr>
          <p:cNvPr id="6"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84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внутренний, мужчина, стол&#10;&#10;Описание создано с очень высокой степенью достоверности">
            <a:extLst>
              <a:ext uri="{FF2B5EF4-FFF2-40B4-BE49-F238E27FC236}">
                <a16:creationId xmlns:a16="http://schemas.microsoft.com/office/drawing/2014/main" id="{48394EDA-6612-442F-9CF6-D588945A6D5E}"/>
              </a:ext>
            </a:extLst>
          </p:cNvPr>
          <p:cNvPicPr>
            <a:picLocks noChangeAspect="1"/>
          </p:cNvPicPr>
          <p:nvPr/>
        </p:nvPicPr>
        <p:blipFill>
          <a:blip r:embed="rId2"/>
          <a:stretch>
            <a:fillRect/>
          </a:stretch>
        </p:blipFill>
        <p:spPr>
          <a:xfrm>
            <a:off x="1080261" y="511119"/>
            <a:ext cx="4380087" cy="5835761"/>
          </a:xfrm>
          <a:prstGeom prst="rect">
            <a:avLst/>
          </a:prstGeom>
        </p:spPr>
      </p:pic>
      <p:sp>
        <p:nvSpPr>
          <p:cNvPr id="4" name="TextBox 3">
            <a:extLst>
              <a:ext uri="{FF2B5EF4-FFF2-40B4-BE49-F238E27FC236}">
                <a16:creationId xmlns:a16="http://schemas.microsoft.com/office/drawing/2014/main" id="{7B8279B5-9050-4462-B07B-3D0A56CB6B48}"/>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cs typeface="Calibri"/>
            </a:endParaRPr>
          </a:p>
        </p:txBody>
      </p:sp>
      <p:sp>
        <p:nvSpPr>
          <p:cNvPr id="5" name="TextBox 4">
            <a:extLst>
              <a:ext uri="{FF2B5EF4-FFF2-40B4-BE49-F238E27FC236}">
                <a16:creationId xmlns:a16="http://schemas.microsoft.com/office/drawing/2014/main" id="{68985A62-7C89-47AE-8121-1DBB8C1AD0DE}"/>
              </a:ext>
            </a:extLst>
          </p:cNvPr>
          <p:cNvSpPr txBox="1"/>
          <p:nvPr/>
        </p:nvSpPr>
        <p:spPr>
          <a:xfrm>
            <a:off x="5687214" y="1070491"/>
            <a:ext cx="5273864"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Сычев Андрей Анатольевич </a:t>
            </a:r>
          </a:p>
          <a:p>
            <a:pPr algn="ctr"/>
            <a:r>
              <a:rPr lang="en-US" sz="2800" b="1" dirty="0">
                <a:latin typeface="Times New Roman"/>
                <a:cs typeface="Times New Roman"/>
              </a:rPr>
              <a:t>23.08.1926 — 06.03.2016</a:t>
            </a:r>
          </a:p>
          <a:p>
            <a:pPr algn="ctr"/>
            <a:r>
              <a:rPr lang="en-US" dirty="0">
                <a:latin typeface="Times New Roman"/>
                <a:cs typeface="Times New Roman"/>
              </a:rPr>
              <a:t>ст. сержант  </a:t>
            </a:r>
          </a:p>
          <a:p>
            <a:pPr algn="just"/>
            <a:r>
              <a:rPr lang="en-US" dirty="0">
                <a:latin typeface="Times New Roman"/>
                <a:cs typeface="Times New Roman"/>
              </a:rPr>
              <a:t>24 марта 1945 года в районе населенного пункта Фольштейн Силезской области, работая во взводе связи батальона линейным надсмотрщиком, исправил 32 порыва линии связи под артиллерийским и минометным обстрелом противника, тем самым дав возможность управлять боем. </a:t>
            </a:r>
          </a:p>
          <a:p>
            <a:pPr algn="just"/>
            <a:r>
              <a:rPr lang="en-US" dirty="0">
                <a:latin typeface="Times New Roman"/>
                <a:cs typeface="Times New Roman"/>
              </a:rPr>
              <a:t>Награжден медалью «За отвагу».</a:t>
            </a:r>
          </a:p>
        </p:txBody>
      </p:sp>
      <p:sp>
        <p:nvSpPr>
          <p:cNvPr id="6" name="TextBox 5">
            <a:extLst>
              <a:ext uri="{FF2B5EF4-FFF2-40B4-BE49-F238E27FC236}">
                <a16:creationId xmlns:a16="http://schemas.microsoft.com/office/drawing/2014/main" id="{2940A9B1-8113-49E3-BCAD-7C4D33BB8BDA}"/>
              </a:ext>
            </a:extLst>
          </p:cNvPr>
          <p:cNvSpPr txBox="1"/>
          <p:nvPr/>
        </p:nvSpPr>
        <p:spPr>
          <a:xfrm>
            <a:off x="4867275" y="33432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cs typeface="Calibri"/>
            </a:endParaRPr>
          </a:p>
        </p:txBody>
      </p:sp>
      <p:pic>
        <p:nvPicPr>
          <p:cNvPr id="7"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480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внутренний, держит&#10;&#10;Описание создано с очень высокой степенью достоверности">
            <a:extLst>
              <a:ext uri="{FF2B5EF4-FFF2-40B4-BE49-F238E27FC236}">
                <a16:creationId xmlns:a16="http://schemas.microsoft.com/office/drawing/2014/main" id="{9AD2569A-F338-45E8-8EAA-0E9B0E13A7BD}"/>
              </a:ext>
            </a:extLst>
          </p:cNvPr>
          <p:cNvPicPr>
            <a:picLocks noChangeAspect="1"/>
          </p:cNvPicPr>
          <p:nvPr/>
        </p:nvPicPr>
        <p:blipFill>
          <a:blip r:embed="rId2"/>
          <a:stretch>
            <a:fillRect/>
          </a:stretch>
        </p:blipFill>
        <p:spPr>
          <a:xfrm>
            <a:off x="1075918" y="500190"/>
            <a:ext cx="4041422" cy="5412360"/>
          </a:xfrm>
          <a:prstGeom prst="rect">
            <a:avLst/>
          </a:prstGeom>
        </p:spPr>
      </p:pic>
      <p:sp>
        <p:nvSpPr>
          <p:cNvPr id="4" name="TextBox 3">
            <a:extLst>
              <a:ext uri="{FF2B5EF4-FFF2-40B4-BE49-F238E27FC236}">
                <a16:creationId xmlns:a16="http://schemas.microsoft.com/office/drawing/2014/main" id="{BB340C1C-B1A6-4E7D-B58C-DC90AEB92DA7}"/>
              </a:ext>
            </a:extLst>
          </p:cNvPr>
          <p:cNvSpPr txBox="1"/>
          <p:nvPr/>
        </p:nvSpPr>
        <p:spPr>
          <a:xfrm>
            <a:off x="5232402" y="593126"/>
            <a:ext cx="5693506"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Тиховодова  Василина  Кузьминична</a:t>
            </a:r>
          </a:p>
          <a:p>
            <a:pPr algn="ctr"/>
            <a:r>
              <a:rPr lang="en-US" sz="2800" b="1" dirty="0">
                <a:latin typeface="Times New Roman"/>
                <a:cs typeface="Times New Roman"/>
              </a:rPr>
              <a:t>1928 – 2009 г.г.</a:t>
            </a:r>
          </a:p>
          <a:p>
            <a:pPr algn="just"/>
            <a:r>
              <a:rPr lang="en-US" dirty="0">
                <a:latin typeface="Times New Roman"/>
                <a:cs typeface="Times New Roman"/>
              </a:rPr>
              <a:t>Родилась в 1928 году в  Белорусском Полесье  деревне  Адаричи  Гомельской области.  С 15 лет – линейная связистка артбатареи. Дошла до Берлина, участвовала в бою за Рейхстаг.</a:t>
            </a:r>
          </a:p>
          <a:p>
            <a:pPr algn="just"/>
            <a:r>
              <a:rPr lang="en-US" dirty="0">
                <a:latin typeface="Times New Roman"/>
                <a:ea typeface="+mn-lt"/>
                <a:cs typeface="+mn-lt"/>
              </a:rPr>
              <a:t>Когда  немцы  оккупировали  деревню, Василине было  13  лет.  Неволя  длилась  долго,казалось  целую  вечность.   Мать и  двух  братишек  бросили  за  колючую  проволоку, Василину  и  сестру  Веру  готовили  для  отправки  в  Германию.  Но  Василина не  могла  мириться  с  этим. </a:t>
            </a:r>
            <a:endParaRPr lang="en-US" dirty="0">
              <a:latin typeface="Times New Roman"/>
              <a:ea typeface="+mn-lt"/>
              <a:cs typeface="Times New Roman"/>
            </a:endParaRPr>
          </a:p>
          <a:p>
            <a:r>
              <a:rPr lang="en-US" sz="2000" dirty="0">
                <a:latin typeface="Times New Roman"/>
                <a:ea typeface="+mn-lt"/>
                <a:cs typeface="+mn-lt"/>
              </a:rPr>
              <a:t>                    </a:t>
            </a:r>
            <a:endParaRPr lang="en-US" sz="2000" dirty="0">
              <a:latin typeface="Times New Roman"/>
              <a:cs typeface="Calibri"/>
            </a:endParaRP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987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8C117-900A-4BB2-94FE-8A18E52C6522}"/>
              </a:ext>
            </a:extLst>
          </p:cNvPr>
          <p:cNvSpPr txBox="1"/>
          <p:nvPr/>
        </p:nvSpPr>
        <p:spPr>
          <a:xfrm>
            <a:off x="1055077" y="1045524"/>
            <a:ext cx="1001150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Times New Roman"/>
                <a:cs typeface="Times New Roman"/>
              </a:rPr>
              <a:t>       </a:t>
            </a:r>
            <a:r>
              <a:rPr lang="en-US" dirty="0">
                <a:latin typeface="Times New Roman"/>
                <a:cs typeface="Times New Roman"/>
              </a:rPr>
              <a:t>И  вот  однажды  осенью  1943  года  под  покровом  ночи  Вера  и  Василина  покинули  деревню  и  стали  пробираться  болотами  в  сторону  линии  фронта.  Спустя  несколько  суток  в  районе  Речицы, столкнулись  с  нашими  разведчиками.  Девчонок  определили  в  банно – прачечный  отряд.  Правда  позже  они  попали  в  разные  подразделения:  Вера  стала  поваром,  а  пятнадцатилетняя  Василина – линейной связисткой  в  артбатарее  капитана  Тютюнника.</a:t>
            </a:r>
          </a:p>
          <a:p>
            <a:r>
              <a:rPr lang="en-US" dirty="0">
                <a:latin typeface="Times New Roman"/>
                <a:cs typeface="Times New Roman"/>
              </a:rPr>
              <a:t>       Сильное  потрясение  перенесла  Василина,  когда  дивизия  освобождала  ее  родные  места.  Деревню  сжгли  немцы,  мать  и  братья  погибли  в  концлагере.</a:t>
            </a:r>
          </a:p>
          <a:p>
            <a:r>
              <a:rPr lang="en-US" dirty="0">
                <a:latin typeface="Times New Roman"/>
                <a:cs typeface="Times New Roman"/>
              </a:rPr>
              <a:t>        Трудными  дорогами  дошла  юная  связистка  до  самого  Берлина,  участвовала  в  бою  за Рейхстаг.  После  войны  в  жизни  Василины  Кузьминичны  произошло  много  разных  событий.  Василина  Кузьминична  всегда  щедро  делилась  своими  воспоминаниями  с  подрастающим  поколением, и  каждый  раз  воспоминания  о  войне  болью  отдавались  в  сердце. </a:t>
            </a: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91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мужчина, внутренний, одежда&#10;&#10;Описание создано с очень высокой степенью достоверности">
            <a:extLst>
              <a:ext uri="{FF2B5EF4-FFF2-40B4-BE49-F238E27FC236}">
                <a16:creationId xmlns:a16="http://schemas.microsoft.com/office/drawing/2014/main" id="{EA5624D9-D6CD-4E77-9BD3-D8001D4F62AD}"/>
              </a:ext>
            </a:extLst>
          </p:cNvPr>
          <p:cNvPicPr>
            <a:picLocks noChangeAspect="1"/>
          </p:cNvPicPr>
          <p:nvPr/>
        </p:nvPicPr>
        <p:blipFill>
          <a:blip r:embed="rId2"/>
          <a:stretch>
            <a:fillRect/>
          </a:stretch>
        </p:blipFill>
        <p:spPr>
          <a:xfrm>
            <a:off x="787400" y="739335"/>
            <a:ext cx="4168422" cy="5435774"/>
          </a:xfrm>
          <a:prstGeom prst="rect">
            <a:avLst/>
          </a:prstGeom>
        </p:spPr>
      </p:pic>
      <p:sp>
        <p:nvSpPr>
          <p:cNvPr id="4" name="TextBox 3">
            <a:extLst>
              <a:ext uri="{FF2B5EF4-FFF2-40B4-BE49-F238E27FC236}">
                <a16:creationId xmlns:a16="http://schemas.microsoft.com/office/drawing/2014/main" id="{F5E89FCB-CB9F-4C8F-8EBE-4BA20555A530}"/>
              </a:ext>
            </a:extLst>
          </p:cNvPr>
          <p:cNvSpPr txBox="1"/>
          <p:nvPr/>
        </p:nvSpPr>
        <p:spPr>
          <a:xfrm>
            <a:off x="5261927" y="939409"/>
            <a:ext cx="545296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Толочкин  Владимир Иванович</a:t>
            </a:r>
          </a:p>
          <a:p>
            <a:pPr algn="just"/>
            <a:r>
              <a:rPr lang="en-US" dirty="0">
                <a:latin typeface="Times New Roman"/>
                <a:cs typeface="Times New Roman"/>
              </a:rPr>
              <a:t>Родился 19 сентября  1923  года  в  Тамбовской  области.    В  1941  году  окончил  девять классов.  Сначала  всем  классом  рыли  окопы  вокруг  Тамбова,  затем  добровольцами  пошли  на  фронт.  Воевал  на  Северо – Западном  фронте  под  Псковом.  Участвовал  в  тяжелых    оборонительных  боях,  изматывая  противника,  не  давая  перебросить  военные  части  под  Сталинград. Затем  военная  судьба  забросила  его  в  Прибалтику,  где  он  и  встретил  Победу. Войну  окончил  старшим  сержантом,  имея  две  медали  «За  отвагу»  и  два  ордена  «Боевого  Красного  знамени». </a:t>
            </a:r>
            <a:r>
              <a:rPr lang="en-US" sz="2000" dirty="0">
                <a:latin typeface="Times New Roman"/>
                <a:cs typeface="Times New Roman"/>
              </a:rPr>
              <a:t> </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007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E8F6F8-47BD-4FA6-9AE5-B9B9EC9F835F}"/>
              </a:ext>
            </a:extLst>
          </p:cNvPr>
          <p:cNvSpPr txBox="1"/>
          <p:nvPr/>
        </p:nvSpPr>
        <p:spPr>
          <a:xfrm>
            <a:off x="1008185" y="942623"/>
            <a:ext cx="994116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latin typeface="Times New Roman"/>
                <a:cs typeface="Times New Roman"/>
              </a:rPr>
              <a:t>Окончил  курсы  и  стал  связистом. Воевать  пришлось  в  болотистой  местности:  по  колено  в  воде,  под  огнем  противника  держали  связь  бойцы  подразделения.  Был  случай,  когда  Владимиру  Ивановичу  в  ноябрьские  холода  пришлось тянуть  связь  через  реку.  Спасли  его  богатырское  здоровье  и  боевые  сто  грамм.  Здесь  же,  под  Псковом  он  получил  контузию,  но  опасаясь  отстать  от  однополчан,  отказался  лечь  в  госпиталь.</a:t>
            </a:r>
            <a:endParaRPr lang="ru-RU" sz="1600" dirty="0">
              <a:cs typeface="Calibri" panose="020F0502020204030204"/>
            </a:endParaRPr>
          </a:p>
          <a:p>
            <a:pPr algn="just"/>
            <a:r>
              <a:rPr lang="en-US" dirty="0">
                <a:latin typeface="Times New Roman"/>
                <a:cs typeface="Times New Roman"/>
              </a:rPr>
              <a:t>Затем  военная  судьба  забросила  его  в  Прибалтику,  где  он  и  встретил  Победу.  Но  домой  попал  не  сразу:  пришлось  еще  повоевать  с  подразделениями  РОА,  так  называемыми  «Зелеными  братьями»,  скрывающимися  в  лесах.</a:t>
            </a:r>
          </a:p>
          <a:p>
            <a:pPr algn="just"/>
            <a:r>
              <a:rPr lang="en-US" dirty="0">
                <a:latin typeface="Times New Roman"/>
                <a:cs typeface="Times New Roman"/>
              </a:rPr>
              <a:t>Войну  окончил  старшим  сержантом,  имея  две  медали  «За  отвагу»  и  два  ордена  «Боевого  Красного  знамени».  </a:t>
            </a:r>
          </a:p>
          <a:p>
            <a:pPr algn="just"/>
            <a:r>
              <a:rPr lang="en-US" dirty="0">
                <a:latin typeface="Times New Roman"/>
                <a:cs typeface="Times New Roman"/>
              </a:rPr>
              <a:t>После  войны  окончил  Горьковское  военное  ракетное  училище  и  получил  направление  за  полярный    круг  на  Кольский  полуостров  на  границу  с  Финляндией.</a:t>
            </a:r>
          </a:p>
          <a:p>
            <a:pPr algn="just"/>
            <a:r>
              <a:rPr lang="en-US" dirty="0">
                <a:latin typeface="Times New Roman"/>
                <a:cs typeface="Times New Roman"/>
              </a:rPr>
              <a:t>Уволившись  из  армии  в  звании  капитана,  работал  на  заводе  «Старт»  мастером  цеха.  </a:t>
            </a: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636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14F70D-4762-4E80-ACDF-C7E246FEAC8D}"/>
              </a:ext>
            </a:extLst>
          </p:cNvPr>
          <p:cNvSpPr txBox="1"/>
          <p:nvPr/>
        </p:nvSpPr>
        <p:spPr>
          <a:xfrm>
            <a:off x="5191152" y="479778"/>
            <a:ext cx="5723033"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Филиппов Дмитрий Яковлевич</a:t>
            </a:r>
          </a:p>
          <a:p>
            <a:pPr algn="ctr"/>
            <a:r>
              <a:rPr lang="en-US" sz="2800" b="1" dirty="0">
                <a:latin typeface="Times New Roman"/>
                <a:cs typeface="Times New Roman"/>
              </a:rPr>
              <a:t>4.11.1913 – 12.05.2008 г.</a:t>
            </a:r>
          </a:p>
          <a:p>
            <a:pPr algn="just"/>
            <a:r>
              <a:rPr lang="en-US" dirty="0">
                <a:latin typeface="Times New Roman"/>
                <a:cs typeface="Times New Roman"/>
              </a:rPr>
              <a:t>Призван 6 июля 1941 г. в  49 стрелковую дивизию Ивановских ополченцев.</a:t>
            </a:r>
          </a:p>
          <a:p>
            <a:pPr algn="just"/>
            <a:r>
              <a:rPr lang="en-US" dirty="0">
                <a:latin typeface="Times New Roman"/>
                <a:cs typeface="Times New Roman"/>
              </a:rPr>
              <a:t>Старший лейтенант особого отдела НКВД.</a:t>
            </a:r>
          </a:p>
          <a:p>
            <a:pPr algn="just"/>
            <a:r>
              <a:rPr lang="en-US" dirty="0">
                <a:latin typeface="Times New Roman"/>
                <a:cs typeface="Times New Roman"/>
              </a:rPr>
              <a:t>В июле 1941 г.  Горьковский Обком партии отозвал Дмитрия Яковлевича в действующую армию. Сначала его направили в высшую школу НКВД. По окончании учебы перевели в контрразведку группы СМЕРШ в 49 стрелковую дивизию г. Иванова. В августе 1942 г. в составе 212 пехотного полка Филиппова Д. Я. направили в Сталинград.</a:t>
            </a:r>
          </a:p>
          <a:p>
            <a:pPr algn="just"/>
            <a:r>
              <a:rPr lang="en-US" dirty="0">
                <a:latin typeface="Times New Roman"/>
                <a:ea typeface="+mn-lt"/>
                <a:cs typeface="+mn-lt"/>
              </a:rPr>
              <a:t>После разгрома фашистских войск под Сталинградом, в феврале 1943 г. он переведен в запасной фронт под Москву. В августе 1943 г. переведен в 31 артиллерийский полк 4 стрелковой дивизии старшим оперуполномоченным СМЕРШ. </a:t>
            </a:r>
            <a:endParaRPr lang="en-US" dirty="0">
              <a:latin typeface="Times New Roman"/>
              <a:cs typeface="Calibri"/>
            </a:endParaRPr>
          </a:p>
        </p:txBody>
      </p:sp>
      <p:pic>
        <p:nvPicPr>
          <p:cNvPr id="3" name="Рисунок 2" descr="Изображение выглядит как человек, однородный, фотография, одежда&#10;&#10;Описание создано с очень высокой степенью достоверности">
            <a:extLst>
              <a:ext uri="{FF2B5EF4-FFF2-40B4-BE49-F238E27FC236}">
                <a16:creationId xmlns:a16="http://schemas.microsoft.com/office/drawing/2014/main" id="{89100C13-8B0E-4519-8E71-8919F5FF57E1}"/>
              </a:ext>
            </a:extLst>
          </p:cNvPr>
          <p:cNvPicPr>
            <a:picLocks noChangeAspect="1"/>
          </p:cNvPicPr>
          <p:nvPr/>
        </p:nvPicPr>
        <p:blipFill>
          <a:blip r:embed="rId2"/>
          <a:stretch>
            <a:fillRect/>
          </a:stretch>
        </p:blipFill>
        <p:spPr>
          <a:xfrm>
            <a:off x="994880" y="479778"/>
            <a:ext cx="3984976" cy="5646078"/>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69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9F624-783F-413E-BF9C-C66C101EDBE7}"/>
              </a:ext>
            </a:extLst>
          </p:cNvPr>
          <p:cNvSpPr txBox="1"/>
          <p:nvPr/>
        </p:nvSpPr>
        <p:spPr>
          <a:xfrm>
            <a:off x="5359402" y="523753"/>
            <a:ext cx="57306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latin typeface="Times New Roman"/>
                <a:cs typeface="Times New Roman"/>
              </a:rPr>
              <a:t>В составе 31 полка освобождал города Белоруссии. Затем на реке Висла в Польше, освобождал Варшаву. В апреле 1945 г. в составе 1 Белорусского фронта, под командованием маршала Жукова, принимал участие во взятии Берлина.</a:t>
            </a:r>
          </a:p>
          <a:p>
            <a:pPr algn="just"/>
            <a:r>
              <a:rPr lang="en-US" dirty="0">
                <a:latin typeface="Times New Roman"/>
                <a:cs typeface="Times New Roman"/>
              </a:rPr>
              <a:t>За успешную службу в контрразведке СМЕРШ был награжден 2-мя орденами «Отечественной войны 2 степени» и 2-мя орденами «Красной звезды», медалью «За боевые заслуги», «За оборону Сталинграда»,  «За освобождение Варшавы», «За освобождение Минска», «За взятие Берлина», «За победу над Германией», а в последствии 22-мя юбилейными медалями.</a:t>
            </a:r>
          </a:p>
          <a:p>
            <a:pPr algn="just"/>
            <a:r>
              <a:rPr lang="en-US" dirty="0">
                <a:latin typeface="Times New Roman"/>
                <a:cs typeface="Times New Roman"/>
              </a:rPr>
              <a:t>После окончания войны, был оставлен работать в оккупированной Германии, в должности старшего следователя в управлении Советской администрации 8 гвардейской Армии.</a:t>
            </a:r>
          </a:p>
        </p:txBody>
      </p:sp>
      <p:pic>
        <p:nvPicPr>
          <p:cNvPr id="3" name="Рисунок 2" descr="Изображение выглядит как человек, мужчина, костюм, стол&#10;&#10;Описание создано с очень высокой степенью достоверности">
            <a:extLst>
              <a:ext uri="{FF2B5EF4-FFF2-40B4-BE49-F238E27FC236}">
                <a16:creationId xmlns:a16="http://schemas.microsoft.com/office/drawing/2014/main" id="{FB6C4FB2-DA2E-44E4-9E71-293C7EDCDE4A}"/>
              </a:ext>
            </a:extLst>
          </p:cNvPr>
          <p:cNvPicPr>
            <a:picLocks noChangeAspect="1"/>
          </p:cNvPicPr>
          <p:nvPr/>
        </p:nvPicPr>
        <p:blipFill>
          <a:blip r:embed="rId2"/>
          <a:stretch>
            <a:fillRect/>
          </a:stretch>
        </p:blipFill>
        <p:spPr>
          <a:xfrm>
            <a:off x="1092200" y="500307"/>
            <a:ext cx="4083755" cy="5430851"/>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87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фотография, здание, мужчина&#10;&#10;Описание создано с очень высокой степенью достоверности">
            <a:extLst>
              <a:ext uri="{FF2B5EF4-FFF2-40B4-BE49-F238E27FC236}">
                <a16:creationId xmlns:a16="http://schemas.microsoft.com/office/drawing/2014/main" id="{E2A2B275-60CC-43C2-BDD4-B65F185B42AC}"/>
              </a:ext>
            </a:extLst>
          </p:cNvPr>
          <p:cNvPicPr>
            <a:picLocks noChangeAspect="1"/>
          </p:cNvPicPr>
          <p:nvPr/>
        </p:nvPicPr>
        <p:blipFill>
          <a:blip r:embed="rId2"/>
          <a:stretch>
            <a:fillRect/>
          </a:stretch>
        </p:blipFill>
        <p:spPr>
          <a:xfrm>
            <a:off x="900289" y="753961"/>
            <a:ext cx="4196644" cy="5392411"/>
          </a:xfrm>
          <a:prstGeom prst="rect">
            <a:avLst/>
          </a:prstGeom>
        </p:spPr>
      </p:pic>
      <p:sp>
        <p:nvSpPr>
          <p:cNvPr id="4" name="TextBox 3">
            <a:extLst>
              <a:ext uri="{FF2B5EF4-FFF2-40B4-BE49-F238E27FC236}">
                <a16:creationId xmlns:a16="http://schemas.microsoft.com/office/drawing/2014/main" id="{455B190B-FAE6-4BB3-B16D-C3468629F508}"/>
              </a:ext>
            </a:extLst>
          </p:cNvPr>
          <p:cNvSpPr txBox="1"/>
          <p:nvPr/>
        </p:nvSpPr>
        <p:spPr>
          <a:xfrm>
            <a:off x="6008512" y="2241496"/>
            <a:ext cx="49760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Чикаев Иван Михайлович</a:t>
            </a:r>
          </a:p>
          <a:p>
            <a:pPr algn="ctr"/>
            <a:r>
              <a:rPr lang="en-US" sz="2800" b="1" dirty="0">
                <a:latin typeface="Times New Roman"/>
                <a:cs typeface="Times New Roman"/>
              </a:rPr>
              <a:t>Кавалер двух орденов славы</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0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231B0F-5BD8-4359-9F18-23AE8B61511A}"/>
              </a:ext>
            </a:extLst>
          </p:cNvPr>
          <p:cNvSpPr txBox="1"/>
          <p:nvPr/>
        </p:nvSpPr>
        <p:spPr>
          <a:xfrm>
            <a:off x="914400" y="268980"/>
            <a:ext cx="1018735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smtClean="0">
                <a:latin typeface="Times New Roman"/>
                <a:ea typeface="+mn-lt"/>
                <a:cs typeface="+mn-lt"/>
              </a:rPr>
              <a:t>С </a:t>
            </a:r>
            <a:r>
              <a:rPr lang="en-US" dirty="0">
                <a:latin typeface="Times New Roman"/>
                <a:ea typeface="+mn-lt"/>
                <a:cs typeface="+mn-lt"/>
              </a:rPr>
              <a:t>октября 1943 по июнь 1946 года он – командир саперного отделения в 920 – м отдельном корпусном сапёрном батальоне (позднее 290-й отдельный сапёрный батальон) 146-й гвардии СП 28-й стрелковый корпус 60-я армия, 1-й Украинский фронт. </a:t>
            </a:r>
          </a:p>
          <a:p>
            <a:pPr algn="just"/>
            <a:r>
              <a:rPr lang="en-US" dirty="0">
                <a:latin typeface="Times New Roman"/>
                <a:ea typeface="+mn-lt"/>
                <a:cs typeface="+mn-lt"/>
              </a:rPr>
              <a:t>24 июня 1944 года красноармеец 920-го отдельного корпуса саперного батальона Сергей Ваганов был награжден самой важной на фронте наградой – медалью «За Отвагу». </a:t>
            </a:r>
            <a:endParaRPr lang="en-US" dirty="0">
              <a:latin typeface="Times New Roman"/>
              <a:ea typeface="+mn-lt"/>
              <a:cs typeface="Times New Roman"/>
            </a:endParaRPr>
          </a:p>
          <a:p>
            <a:pPr algn="just"/>
            <a:r>
              <a:rPr lang="en-US" dirty="0">
                <a:latin typeface="Times New Roman"/>
                <a:ea typeface="+mn-lt"/>
                <a:cs typeface="+mn-lt"/>
              </a:rPr>
              <a:t>         Из наградного листа от 16 июня 1944 года</a:t>
            </a:r>
            <a:r>
              <a:rPr lang="en-US" i="1" dirty="0">
                <a:latin typeface="Times New Roman"/>
                <a:ea typeface="+mn-lt"/>
                <a:cs typeface="+mn-lt"/>
              </a:rPr>
              <a:t>: </a:t>
            </a:r>
            <a:r>
              <a:rPr lang="en-US" b="1" i="1" dirty="0">
                <a:latin typeface="Times New Roman"/>
                <a:ea typeface="+mn-lt"/>
                <a:cs typeface="+mn-lt"/>
              </a:rPr>
              <a:t>«Красноармеец Ваганов с 19 </a:t>
            </a:r>
            <a:r>
              <a:rPr lang="ru-RU" b="1" i="1" dirty="0">
                <a:latin typeface="Times New Roman"/>
                <a:ea typeface="+mn-lt"/>
                <a:cs typeface="+mn-lt"/>
              </a:rPr>
              <a:t>апреля </a:t>
            </a:r>
            <a:r>
              <a:rPr lang="en-US" b="1" i="1" dirty="0">
                <a:latin typeface="Times New Roman"/>
                <a:ea typeface="+mn-lt"/>
                <a:cs typeface="+mn-lt"/>
              </a:rPr>
              <a:t>по 1 мая 1944 года, минируя передний край обороны в районе Осташевцы (Тернопольская область), проявил исключительные качества смелого и решительного квалифицированного минера. Минируя в 100-150 м от противника, под обстрелом пулемета, саперы подчас забрасывались гранатами, товарищ Ваганов лично установил 172 шт. противотанковых мин и  285 шт. противопехотных мин. Своей отвагой, быстротой и умением минировать товарищ Ваганов увлекал саперов на успешное выполнение боевых задач командования. Товарищ Ваганов достоен правительственной награды медали «За </a:t>
            </a:r>
            <a:r>
              <a:rPr lang="en-US" b="1" i="1" dirty="0" err="1">
                <a:latin typeface="Times New Roman"/>
                <a:ea typeface="+mn-lt"/>
                <a:cs typeface="+mn-lt"/>
              </a:rPr>
              <a:t>Отвагу</a:t>
            </a:r>
            <a:r>
              <a:rPr lang="en-US" b="1" i="1" dirty="0" smtClean="0">
                <a:latin typeface="Times New Roman"/>
                <a:ea typeface="+mn-lt"/>
                <a:cs typeface="+mn-lt"/>
              </a:rPr>
              <a:t>».</a:t>
            </a:r>
            <a:endParaRPr lang="ru-RU" b="1" i="1" dirty="0" smtClean="0">
              <a:latin typeface="Times New Roman"/>
              <a:ea typeface="+mn-lt"/>
              <a:cs typeface="+mn-lt"/>
            </a:endParaRPr>
          </a:p>
          <a:p>
            <a:pPr algn="just"/>
            <a:r>
              <a:rPr lang="en-US" dirty="0" err="1">
                <a:latin typeface="Times New Roman"/>
                <a:cs typeface="Times New Roman"/>
              </a:rPr>
              <a:t>Через</a:t>
            </a:r>
            <a:r>
              <a:rPr lang="en-US" dirty="0">
                <a:latin typeface="Times New Roman"/>
                <a:cs typeface="Times New Roman"/>
              </a:rPr>
              <a:t> </a:t>
            </a:r>
            <a:r>
              <a:rPr lang="en-US" dirty="0" err="1">
                <a:latin typeface="Times New Roman"/>
                <a:cs typeface="Times New Roman"/>
              </a:rPr>
              <a:t>два</a:t>
            </a:r>
            <a:r>
              <a:rPr lang="en-US" dirty="0">
                <a:latin typeface="Times New Roman"/>
                <a:cs typeface="Times New Roman"/>
              </a:rPr>
              <a:t> </a:t>
            </a:r>
            <a:r>
              <a:rPr lang="en-US" dirty="0" err="1">
                <a:latin typeface="Times New Roman"/>
                <a:cs typeface="Times New Roman"/>
              </a:rPr>
              <a:t>месяца</a:t>
            </a:r>
            <a:r>
              <a:rPr lang="en-US" dirty="0">
                <a:latin typeface="Times New Roman"/>
                <a:cs typeface="Times New Roman"/>
              </a:rPr>
              <a:t>, </a:t>
            </a:r>
            <a:r>
              <a:rPr lang="en-US" dirty="0" err="1">
                <a:latin typeface="Times New Roman"/>
                <a:cs typeface="Times New Roman"/>
              </a:rPr>
              <a:t>участвуя</a:t>
            </a:r>
            <a:r>
              <a:rPr lang="en-US" dirty="0">
                <a:latin typeface="Times New Roman"/>
                <a:cs typeface="Times New Roman"/>
              </a:rPr>
              <a:t> в </a:t>
            </a:r>
            <a:r>
              <a:rPr lang="en-US" dirty="0" err="1">
                <a:latin typeface="Times New Roman"/>
                <a:cs typeface="Times New Roman"/>
              </a:rPr>
              <a:t>наступательных</a:t>
            </a:r>
            <a:r>
              <a:rPr lang="en-US" dirty="0">
                <a:latin typeface="Times New Roman"/>
                <a:cs typeface="Times New Roman"/>
              </a:rPr>
              <a:t> </a:t>
            </a:r>
            <a:r>
              <a:rPr lang="en-US" dirty="0" err="1">
                <a:latin typeface="Times New Roman"/>
                <a:cs typeface="Times New Roman"/>
              </a:rPr>
              <a:t>боях</a:t>
            </a:r>
            <a:r>
              <a:rPr lang="en-US" dirty="0">
                <a:latin typeface="Times New Roman"/>
                <a:cs typeface="Times New Roman"/>
              </a:rPr>
              <a:t> </a:t>
            </a:r>
            <a:r>
              <a:rPr lang="en-US" dirty="0" err="1">
                <a:latin typeface="Times New Roman"/>
                <a:cs typeface="Times New Roman"/>
              </a:rPr>
              <a:t>под</a:t>
            </a:r>
            <a:r>
              <a:rPr lang="en-US" dirty="0">
                <a:latin typeface="Times New Roman"/>
                <a:cs typeface="Times New Roman"/>
              </a:rPr>
              <a:t> г. </a:t>
            </a:r>
            <a:r>
              <a:rPr lang="en-US" dirty="0" err="1">
                <a:latin typeface="Times New Roman"/>
                <a:cs typeface="Times New Roman"/>
              </a:rPr>
              <a:t>Тернополь</a:t>
            </a:r>
            <a:r>
              <a:rPr lang="en-US" dirty="0">
                <a:latin typeface="Times New Roman"/>
                <a:cs typeface="Times New Roman"/>
              </a:rPr>
              <a:t>, в </a:t>
            </a:r>
            <a:r>
              <a:rPr lang="en-US" dirty="0" err="1">
                <a:latin typeface="Times New Roman"/>
                <a:cs typeface="Times New Roman"/>
              </a:rPr>
              <a:t>течении</a:t>
            </a:r>
            <a:r>
              <a:rPr lang="en-US" dirty="0">
                <a:latin typeface="Times New Roman"/>
                <a:cs typeface="Times New Roman"/>
              </a:rPr>
              <a:t> </a:t>
            </a:r>
            <a:r>
              <a:rPr lang="en-US" dirty="0" err="1">
                <a:latin typeface="Times New Roman"/>
                <a:cs typeface="Times New Roman"/>
              </a:rPr>
              <a:t>одной</a:t>
            </a:r>
            <a:r>
              <a:rPr lang="en-US" dirty="0">
                <a:latin typeface="Times New Roman"/>
                <a:cs typeface="Times New Roman"/>
              </a:rPr>
              <a:t> </a:t>
            </a:r>
            <a:r>
              <a:rPr lang="en-US" dirty="0" err="1">
                <a:latin typeface="Times New Roman"/>
                <a:cs typeface="Times New Roman"/>
              </a:rPr>
              <a:t>ночи</a:t>
            </a:r>
            <a:r>
              <a:rPr lang="en-US" dirty="0">
                <a:latin typeface="Times New Roman"/>
                <a:cs typeface="Times New Roman"/>
              </a:rPr>
              <a:t>, </a:t>
            </a:r>
            <a:r>
              <a:rPr lang="en-US" dirty="0" err="1">
                <a:latin typeface="Times New Roman"/>
                <a:cs typeface="Times New Roman"/>
              </a:rPr>
              <a:t>проявив</a:t>
            </a:r>
            <a:r>
              <a:rPr lang="en-US" dirty="0">
                <a:latin typeface="Times New Roman"/>
                <a:cs typeface="Times New Roman"/>
              </a:rPr>
              <a:t> </a:t>
            </a:r>
            <a:r>
              <a:rPr lang="en-US" dirty="0" err="1">
                <a:latin typeface="Times New Roman"/>
                <a:cs typeface="Times New Roman"/>
              </a:rPr>
              <a:t>отвагу</a:t>
            </a:r>
            <a:r>
              <a:rPr lang="en-US" dirty="0">
                <a:latin typeface="Times New Roman"/>
                <a:cs typeface="Times New Roman"/>
              </a:rPr>
              <a:t> и </a:t>
            </a:r>
            <a:r>
              <a:rPr lang="en-US" dirty="0" err="1">
                <a:latin typeface="Times New Roman"/>
                <a:cs typeface="Times New Roman"/>
              </a:rPr>
              <a:t>хладнокровие</a:t>
            </a:r>
            <a:r>
              <a:rPr lang="en-US" dirty="0">
                <a:latin typeface="Times New Roman"/>
                <a:cs typeface="Times New Roman"/>
              </a:rPr>
              <a:t>, </a:t>
            </a:r>
            <a:r>
              <a:rPr lang="en-US" dirty="0" err="1">
                <a:latin typeface="Times New Roman"/>
                <a:cs typeface="Times New Roman"/>
              </a:rPr>
              <a:t>проделал</a:t>
            </a:r>
            <a:r>
              <a:rPr lang="en-US" dirty="0">
                <a:latin typeface="Times New Roman"/>
                <a:cs typeface="Times New Roman"/>
              </a:rPr>
              <a:t> </a:t>
            </a:r>
            <a:r>
              <a:rPr lang="en-US" dirty="0" err="1">
                <a:latin typeface="Times New Roman"/>
                <a:cs typeface="Times New Roman"/>
              </a:rPr>
              <a:t>проходы</a:t>
            </a:r>
            <a:r>
              <a:rPr lang="en-US" dirty="0">
                <a:latin typeface="Times New Roman"/>
                <a:cs typeface="Times New Roman"/>
              </a:rPr>
              <a:t> в </a:t>
            </a:r>
            <a:r>
              <a:rPr lang="en-US" dirty="0" err="1">
                <a:latin typeface="Times New Roman"/>
                <a:cs typeface="Times New Roman"/>
              </a:rPr>
              <a:t>минных</a:t>
            </a:r>
            <a:r>
              <a:rPr lang="en-US" dirty="0">
                <a:latin typeface="Times New Roman"/>
                <a:cs typeface="Times New Roman"/>
              </a:rPr>
              <a:t> </a:t>
            </a:r>
            <a:r>
              <a:rPr lang="en-US" dirty="0" err="1">
                <a:latin typeface="Times New Roman"/>
                <a:cs typeface="Times New Roman"/>
              </a:rPr>
              <a:t>полях</a:t>
            </a:r>
            <a:r>
              <a:rPr lang="en-US" dirty="0">
                <a:latin typeface="Times New Roman"/>
                <a:cs typeface="Times New Roman"/>
              </a:rPr>
              <a:t> </a:t>
            </a:r>
            <a:r>
              <a:rPr lang="en-US" dirty="0" err="1">
                <a:latin typeface="Times New Roman"/>
                <a:cs typeface="Times New Roman"/>
              </a:rPr>
              <a:t>противника</a:t>
            </a:r>
            <a:r>
              <a:rPr lang="en-US" dirty="0">
                <a:latin typeface="Times New Roman"/>
                <a:cs typeface="Times New Roman"/>
              </a:rPr>
              <a:t> и </a:t>
            </a:r>
            <a:r>
              <a:rPr lang="en-US" dirty="0" err="1">
                <a:latin typeface="Times New Roman"/>
                <a:cs typeface="Times New Roman"/>
              </a:rPr>
              <a:t>обозначил</a:t>
            </a:r>
            <a:r>
              <a:rPr lang="en-US" dirty="0">
                <a:latin typeface="Times New Roman"/>
                <a:cs typeface="Times New Roman"/>
              </a:rPr>
              <a:t> </a:t>
            </a:r>
            <a:r>
              <a:rPr lang="en-US" dirty="0" err="1">
                <a:latin typeface="Times New Roman"/>
                <a:cs typeface="Times New Roman"/>
              </a:rPr>
              <a:t>проходы</a:t>
            </a:r>
            <a:r>
              <a:rPr lang="en-US" dirty="0">
                <a:latin typeface="Times New Roman"/>
                <a:cs typeface="Times New Roman"/>
              </a:rPr>
              <a:t> к </a:t>
            </a:r>
            <a:r>
              <a:rPr lang="en-US" dirty="0" err="1">
                <a:latin typeface="Times New Roman"/>
                <a:cs typeface="Times New Roman"/>
              </a:rPr>
              <a:t>ним</a:t>
            </a:r>
            <a:r>
              <a:rPr lang="en-US" dirty="0">
                <a:latin typeface="Times New Roman"/>
                <a:cs typeface="Times New Roman"/>
              </a:rPr>
              <a:t>, </a:t>
            </a:r>
            <a:r>
              <a:rPr lang="en-US" dirty="0" err="1">
                <a:latin typeface="Times New Roman"/>
                <a:cs typeface="Times New Roman"/>
              </a:rPr>
              <a:t>способствовал</a:t>
            </a:r>
            <a:r>
              <a:rPr lang="en-US" dirty="0">
                <a:latin typeface="Times New Roman"/>
                <a:cs typeface="Times New Roman"/>
              </a:rPr>
              <a:t> </a:t>
            </a:r>
            <a:r>
              <a:rPr lang="en-US" dirty="0" err="1">
                <a:latin typeface="Times New Roman"/>
                <a:cs typeface="Times New Roman"/>
              </a:rPr>
              <a:t>выполнению</a:t>
            </a:r>
            <a:r>
              <a:rPr lang="en-US" dirty="0">
                <a:latin typeface="Times New Roman"/>
                <a:cs typeface="Times New Roman"/>
              </a:rPr>
              <a:t> </a:t>
            </a:r>
            <a:r>
              <a:rPr lang="en-US" dirty="0" err="1">
                <a:latin typeface="Times New Roman"/>
                <a:cs typeface="Times New Roman"/>
              </a:rPr>
              <a:t>боевой</a:t>
            </a:r>
            <a:r>
              <a:rPr lang="en-US" dirty="0">
                <a:latin typeface="Times New Roman"/>
                <a:cs typeface="Times New Roman"/>
              </a:rPr>
              <a:t> </a:t>
            </a:r>
            <a:r>
              <a:rPr lang="en-US" dirty="0" err="1">
                <a:latin typeface="Times New Roman"/>
                <a:cs typeface="Times New Roman"/>
              </a:rPr>
              <a:t>задачи</a:t>
            </a:r>
            <a:r>
              <a:rPr lang="en-US" dirty="0">
                <a:latin typeface="Times New Roman"/>
                <a:cs typeface="Times New Roman"/>
              </a:rPr>
              <a:t>. </a:t>
            </a:r>
            <a:endParaRPr lang="ru-RU" dirty="0" smtClean="0">
              <a:latin typeface="Times New Roman"/>
              <a:cs typeface="Times New Roman"/>
            </a:endParaRPr>
          </a:p>
          <a:p>
            <a:pPr algn="just"/>
            <a:endParaRPr lang="en-US" dirty="0" smtClean="0">
              <a:latin typeface="Times New Roman"/>
              <a:cs typeface="Times New Roman"/>
            </a:endParaRPr>
          </a:p>
          <a:p>
            <a:pPr algn="just"/>
            <a:r>
              <a:rPr lang="en-US" dirty="0">
                <a:latin typeface="Times New Roman"/>
                <a:ea typeface="+mn-lt"/>
                <a:cs typeface="+mn-lt"/>
              </a:rPr>
              <a:t> </a:t>
            </a:r>
            <a:endParaRPr lang="en-US" dirty="0">
              <a:latin typeface="Times New Roman"/>
              <a:cs typeface="Times New Roman"/>
            </a:endParaRPr>
          </a:p>
        </p:txBody>
      </p:sp>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21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одежда, фотография, внутренний&#10;&#10;Описание создано с очень высокой степенью достоверности">
            <a:extLst>
              <a:ext uri="{FF2B5EF4-FFF2-40B4-BE49-F238E27FC236}">
                <a16:creationId xmlns:a16="http://schemas.microsoft.com/office/drawing/2014/main" id="{2331D218-076B-4682-8FC7-A36DD698076C}"/>
              </a:ext>
            </a:extLst>
          </p:cNvPr>
          <p:cNvPicPr>
            <a:picLocks noChangeAspect="1"/>
          </p:cNvPicPr>
          <p:nvPr/>
        </p:nvPicPr>
        <p:blipFill>
          <a:blip r:embed="rId2"/>
          <a:stretch>
            <a:fillRect/>
          </a:stretch>
        </p:blipFill>
        <p:spPr>
          <a:xfrm>
            <a:off x="850477" y="321944"/>
            <a:ext cx="3720860" cy="5574957"/>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375518-1B83-4DBA-B1AE-E00E8128F51F}"/>
              </a:ext>
            </a:extLst>
          </p:cNvPr>
          <p:cNvSpPr txBox="1"/>
          <p:nvPr/>
        </p:nvSpPr>
        <p:spPr>
          <a:xfrm>
            <a:off x="4571337" y="216324"/>
            <a:ext cx="6448355" cy="578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Шибаев Сергей Дмитриевич</a:t>
            </a:r>
          </a:p>
          <a:p>
            <a:pPr algn="just"/>
            <a:r>
              <a:rPr lang="en-US" dirty="0">
                <a:latin typeface="Times New Roman"/>
                <a:cs typeface="Times New Roman"/>
              </a:rPr>
              <a:t>Родился 24 сентября 1917 года в деревне Быков майдан Шатковского района Нижегородской губернии, в 17 лет переехал в г. Горький. В 1938 году Сергея призвали в армию. Его послали на учёбу в Серпуховскую военную школу пилотов, которую он и окончил в январе 1941 года в звании младшего лейтенанта.</a:t>
            </a:r>
          </a:p>
          <a:p>
            <a:pPr algn="just"/>
            <a:r>
              <a:rPr lang="en-US" dirty="0">
                <a:latin typeface="Times New Roman"/>
                <a:cs typeface="Times New Roman"/>
              </a:rPr>
              <a:t>На фронтах Великой Отечественной войны с июля 1941 года – лётчик, старший лётчик, штурман, штурман эскадрильи, командир звена. Был среди тех лётчиков-истребителей, кто прикрывал десант на Малую землю (мыс Мысхако – район южной окраины Новороссийска) в 1943 году и участвовал в охране участников Ялтинской конференции в феврале 1945 года.</a:t>
            </a:r>
          </a:p>
          <a:p>
            <a:pPr algn="just"/>
            <a:r>
              <a:rPr lang="en-US" dirty="0">
                <a:latin typeface="Times New Roman"/>
                <a:cs typeface="Times New Roman"/>
              </a:rPr>
              <a:t>Закончил службу в звании майора. Имеет боевые награды: медали «За отвагу», «За боевые заслуги», «За оборону Кавказа», «За победу над Германией в Великой Отечественной войне 1941 – 1945 гг.», ордена Красной звезды, Красного знамени, </a:t>
            </a:r>
            <a:r>
              <a:rPr lang="ru-RU" dirty="0" smtClean="0">
                <a:latin typeface="Times New Roman"/>
                <a:cs typeface="Times New Roman"/>
              </a:rPr>
              <a:t>  </a:t>
            </a:r>
            <a:r>
              <a:rPr lang="en-US" dirty="0" err="1" smtClean="0">
                <a:latin typeface="Times New Roman"/>
                <a:cs typeface="Times New Roman"/>
              </a:rPr>
              <a:t>Отечественной</a:t>
            </a:r>
            <a:r>
              <a:rPr lang="en-US" dirty="0" smtClean="0">
                <a:latin typeface="Times New Roman"/>
                <a:cs typeface="Times New Roman"/>
              </a:rPr>
              <a:t> </a:t>
            </a:r>
            <a:r>
              <a:rPr lang="ru-RU" dirty="0" smtClean="0">
                <a:latin typeface="Times New Roman"/>
                <a:cs typeface="Times New Roman"/>
              </a:rPr>
              <a:t>  </a:t>
            </a:r>
            <a:r>
              <a:rPr lang="en-US" dirty="0" err="1" smtClean="0">
                <a:latin typeface="Times New Roman"/>
                <a:cs typeface="Times New Roman"/>
              </a:rPr>
              <a:t>войны</a:t>
            </a:r>
            <a:r>
              <a:rPr lang="ru-RU" dirty="0" smtClean="0">
                <a:latin typeface="Times New Roman"/>
                <a:cs typeface="Times New Roman"/>
              </a:rPr>
              <a:t> </a:t>
            </a:r>
            <a:r>
              <a:rPr lang="en-US" dirty="0" smtClean="0">
                <a:latin typeface="Times New Roman"/>
                <a:cs typeface="Times New Roman"/>
              </a:rPr>
              <a:t> </a:t>
            </a:r>
            <a:r>
              <a:rPr lang="en-US" dirty="0">
                <a:latin typeface="Times New Roman"/>
                <a:cs typeface="Times New Roman"/>
              </a:rPr>
              <a:t>I </a:t>
            </a:r>
            <a:r>
              <a:rPr lang="ru-RU" dirty="0" smtClean="0">
                <a:latin typeface="Times New Roman"/>
                <a:cs typeface="Times New Roman"/>
              </a:rPr>
              <a:t> </a:t>
            </a:r>
            <a:r>
              <a:rPr lang="en-US" dirty="0" err="1" smtClean="0">
                <a:latin typeface="Times New Roman"/>
                <a:cs typeface="Times New Roman"/>
              </a:rPr>
              <a:t>степени</a:t>
            </a:r>
            <a:r>
              <a:rPr lang="en-US" dirty="0" smtClean="0">
                <a:latin typeface="Times New Roman"/>
                <a:cs typeface="Times New Roman"/>
              </a:rPr>
              <a:t> </a:t>
            </a:r>
            <a:r>
              <a:rPr lang="ru-RU" dirty="0" smtClean="0">
                <a:latin typeface="Times New Roman"/>
                <a:cs typeface="Times New Roman"/>
              </a:rPr>
              <a:t> </a:t>
            </a:r>
            <a:r>
              <a:rPr lang="en-US" dirty="0" smtClean="0">
                <a:latin typeface="Times New Roman"/>
                <a:cs typeface="Times New Roman"/>
              </a:rPr>
              <a:t>и</a:t>
            </a:r>
            <a:r>
              <a:rPr lang="ru-RU" dirty="0" smtClean="0">
                <a:latin typeface="Times New Roman"/>
                <a:cs typeface="Times New Roman"/>
              </a:rPr>
              <a:t>  </a:t>
            </a:r>
            <a:r>
              <a:rPr lang="en-US" dirty="0" smtClean="0">
                <a:latin typeface="Times New Roman"/>
                <a:cs typeface="Times New Roman"/>
              </a:rPr>
              <a:t> </a:t>
            </a:r>
            <a:r>
              <a:rPr lang="en-US" dirty="0" err="1" smtClean="0">
                <a:latin typeface="Times New Roman"/>
                <a:cs typeface="Times New Roman"/>
              </a:rPr>
              <a:t>Отечественной</a:t>
            </a:r>
            <a:endParaRPr lang="ru-RU" dirty="0" smtClean="0">
              <a:latin typeface="Times New Roman"/>
              <a:cs typeface="Times New Roman"/>
            </a:endParaRPr>
          </a:p>
          <a:p>
            <a:pPr algn="just"/>
            <a:r>
              <a:rPr lang="ru-RU" dirty="0">
                <a:latin typeface="Times New Roman"/>
                <a:cs typeface="Times New Roman"/>
              </a:rPr>
              <a:t> </a:t>
            </a:r>
            <a:r>
              <a:rPr lang="ru-RU" dirty="0" smtClean="0">
                <a:latin typeface="Times New Roman"/>
                <a:cs typeface="Times New Roman"/>
              </a:rPr>
              <a:t>        </a:t>
            </a:r>
            <a:r>
              <a:rPr lang="en-US" dirty="0" smtClean="0">
                <a:latin typeface="Times New Roman"/>
                <a:cs typeface="Times New Roman"/>
              </a:rPr>
              <a:t> </a:t>
            </a:r>
            <a:r>
              <a:rPr lang="en-US" dirty="0">
                <a:latin typeface="Times New Roman"/>
                <a:cs typeface="Times New Roman"/>
              </a:rPr>
              <a:t>войны II степени.</a:t>
            </a:r>
          </a:p>
        </p:txBody>
      </p:sp>
    </p:spTree>
    <p:extLst>
      <p:ext uri="{BB962C8B-B14F-4D97-AF65-F5344CB8AC3E}">
        <p14:creationId xmlns:p14="http://schemas.microsoft.com/office/powerpoint/2010/main" val="3667394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9FF6E3-6992-468E-80BE-ABDB3D271AA1}"/>
              </a:ext>
            </a:extLst>
          </p:cNvPr>
          <p:cNvSpPr txBox="1"/>
          <p:nvPr/>
        </p:nvSpPr>
        <p:spPr>
          <a:xfrm>
            <a:off x="4449361" y="502991"/>
            <a:ext cx="3576423"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dirty="0">
                <a:latin typeface="Times New Roman"/>
                <a:cs typeface="Times New Roman"/>
              </a:rPr>
              <a:t>Щелчков Павел Михайлович</a:t>
            </a:r>
            <a:endParaRPr lang="ru-RU" dirty="0">
              <a:latin typeface="Calibri" panose="020F0502020204030204"/>
              <a:cs typeface="Calibri" panose="020F0502020204030204"/>
            </a:endParaRPr>
          </a:p>
          <a:p>
            <a:pPr algn="just"/>
            <a:r>
              <a:rPr lang="en-US" sz="2800" b="1" dirty="0">
                <a:latin typeface="Times New Roman"/>
                <a:cs typeface="Times New Roman"/>
              </a:rPr>
              <a:t>10.07.1913 – 18.05.1996</a:t>
            </a:r>
            <a:r>
              <a:rPr lang="en-US" sz="2000" dirty="0">
                <a:latin typeface="Times New Roman"/>
                <a:cs typeface="Times New Roman"/>
              </a:rPr>
              <a:t> </a:t>
            </a:r>
            <a:r>
              <a:rPr lang="en-US" dirty="0">
                <a:latin typeface="Times New Roman"/>
                <a:cs typeface="Times New Roman"/>
              </a:rPr>
              <a:t>Сражался на Курской дуге, был механиком-водителем танка Т-34. Был тяжело ранен в ноги, вылечился, вернулся на фронт. Воевал на Украинском фронте в 27 гвардейской танковой бригаде, победу встретил в Венгрии на озере Балатон. Награжден Орденом Красной звезды. После войны вел патриотическую работу со школьниками, ездил по местам боевой славы, сотрудничал с </a:t>
            </a:r>
            <a:r>
              <a:rPr lang="en-US" dirty="0" err="1" smtClean="0">
                <a:latin typeface="Times New Roman"/>
                <a:cs typeface="Times New Roman"/>
              </a:rPr>
              <a:t>музеем</a:t>
            </a:r>
            <a:r>
              <a:rPr lang="ru-RU" dirty="0" smtClean="0">
                <a:latin typeface="Times New Roman"/>
                <a:cs typeface="Times New Roman"/>
              </a:rPr>
              <a:t>  </a:t>
            </a:r>
            <a:r>
              <a:rPr lang="en-US" dirty="0" smtClean="0">
                <a:latin typeface="Times New Roman"/>
                <a:cs typeface="Times New Roman"/>
              </a:rPr>
              <a:t> </a:t>
            </a:r>
            <a:r>
              <a:rPr lang="en-US" dirty="0" err="1" smtClean="0">
                <a:latin typeface="Times New Roman"/>
                <a:cs typeface="Times New Roman"/>
              </a:rPr>
              <a:t>Корсунь</a:t>
            </a:r>
            <a:r>
              <a:rPr lang="ru-RU" dirty="0" smtClean="0">
                <a:latin typeface="Times New Roman"/>
                <a:cs typeface="Times New Roman"/>
              </a:rPr>
              <a:t> </a:t>
            </a:r>
            <a:r>
              <a:rPr lang="en-US" dirty="0" smtClean="0">
                <a:latin typeface="Times New Roman"/>
                <a:cs typeface="Times New Roman"/>
              </a:rPr>
              <a:t>-</a:t>
            </a:r>
            <a:r>
              <a:rPr lang="ru-RU" dirty="0" smtClean="0">
                <a:latin typeface="Times New Roman"/>
                <a:cs typeface="Times New Roman"/>
              </a:rPr>
              <a:t> </a:t>
            </a:r>
            <a:r>
              <a:rPr lang="en-US" dirty="0" err="1" smtClean="0">
                <a:latin typeface="Times New Roman"/>
                <a:cs typeface="Times New Roman"/>
              </a:rPr>
              <a:t>шевченковской</a:t>
            </a:r>
            <a:endParaRPr lang="ru-RU" dirty="0" smtClean="0">
              <a:latin typeface="Times New Roman"/>
              <a:cs typeface="Times New Roman"/>
            </a:endParaRPr>
          </a:p>
          <a:p>
            <a:pPr algn="just"/>
            <a:r>
              <a:rPr lang="ru-RU" dirty="0">
                <a:latin typeface="Times New Roman"/>
                <a:cs typeface="Times New Roman"/>
              </a:rPr>
              <a:t> </a:t>
            </a:r>
            <a:r>
              <a:rPr lang="ru-RU" dirty="0" smtClean="0">
                <a:latin typeface="Times New Roman"/>
                <a:cs typeface="Times New Roman"/>
              </a:rPr>
              <a:t>                      </a:t>
            </a:r>
            <a:r>
              <a:rPr lang="en-US" dirty="0" smtClean="0">
                <a:latin typeface="Times New Roman"/>
                <a:cs typeface="Times New Roman"/>
              </a:rPr>
              <a:t> </a:t>
            </a:r>
            <a:r>
              <a:rPr lang="en-US" dirty="0">
                <a:latin typeface="Times New Roman"/>
                <a:cs typeface="Times New Roman"/>
              </a:rPr>
              <a:t>битвы. </a:t>
            </a:r>
            <a:endParaRPr lang="ru-RU" sz="1600" dirty="0">
              <a:cs typeface="Calibri"/>
            </a:endParaRPr>
          </a:p>
        </p:txBody>
      </p:sp>
      <p:pic>
        <p:nvPicPr>
          <p:cNvPr id="3" name="Рисунок 3">
            <a:extLst>
              <a:ext uri="{FF2B5EF4-FFF2-40B4-BE49-F238E27FC236}">
                <a16:creationId xmlns:a16="http://schemas.microsoft.com/office/drawing/2014/main" id="{D9861BCF-7262-4D90-B1D9-46D24D027233}"/>
              </a:ext>
            </a:extLst>
          </p:cNvPr>
          <p:cNvPicPr>
            <a:picLocks noChangeAspect="1"/>
          </p:cNvPicPr>
          <p:nvPr/>
        </p:nvPicPr>
        <p:blipFill>
          <a:blip r:embed="rId2"/>
          <a:stretch>
            <a:fillRect/>
          </a:stretch>
        </p:blipFill>
        <p:spPr>
          <a:xfrm>
            <a:off x="8127631" y="638354"/>
            <a:ext cx="2743200" cy="4039154"/>
          </a:xfrm>
          <a:prstGeom prst="rect">
            <a:avLst/>
          </a:prstGeom>
        </p:spPr>
      </p:pic>
      <p:pic>
        <p:nvPicPr>
          <p:cNvPr id="5" name="Рисунок 5">
            <a:extLst>
              <a:ext uri="{FF2B5EF4-FFF2-40B4-BE49-F238E27FC236}">
                <a16:creationId xmlns:a16="http://schemas.microsoft.com/office/drawing/2014/main" id="{D7E12DA4-889F-44C5-AAD0-3C1DB9C8B522}"/>
              </a:ext>
            </a:extLst>
          </p:cNvPr>
          <p:cNvPicPr>
            <a:picLocks noChangeAspect="1"/>
          </p:cNvPicPr>
          <p:nvPr/>
        </p:nvPicPr>
        <p:blipFill>
          <a:blip r:embed="rId3"/>
          <a:stretch>
            <a:fillRect/>
          </a:stretch>
        </p:blipFill>
        <p:spPr>
          <a:xfrm>
            <a:off x="816479" y="638354"/>
            <a:ext cx="3632882" cy="5423139"/>
          </a:xfrm>
          <a:prstGeom prst="rect">
            <a:avLst/>
          </a:prstGeom>
        </p:spPr>
      </p:pic>
      <p:pic>
        <p:nvPicPr>
          <p:cNvPr id="6" name="Picture 2" descr="https://ap47.ru/news/img/795_1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822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внутренний, мужчина, галстук&#10;&#10;Описание создано с очень высокой степенью достоверности">
            <a:extLst>
              <a:ext uri="{FF2B5EF4-FFF2-40B4-BE49-F238E27FC236}">
                <a16:creationId xmlns:a16="http://schemas.microsoft.com/office/drawing/2014/main" id="{FE95B07E-47A0-4D62-859A-934624C8D873}"/>
              </a:ext>
            </a:extLst>
          </p:cNvPr>
          <p:cNvPicPr>
            <a:picLocks noChangeAspect="1"/>
          </p:cNvPicPr>
          <p:nvPr/>
        </p:nvPicPr>
        <p:blipFill>
          <a:blip r:embed="rId2"/>
          <a:stretch>
            <a:fillRect/>
          </a:stretch>
        </p:blipFill>
        <p:spPr>
          <a:xfrm>
            <a:off x="788418" y="668098"/>
            <a:ext cx="3929690" cy="5536181"/>
          </a:xfrm>
          <a:prstGeom prst="rect">
            <a:avLst/>
          </a:prstGeom>
        </p:spPr>
      </p:pic>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3767D0-D9CA-417F-8468-2B0D49780322}"/>
              </a:ext>
            </a:extLst>
          </p:cNvPr>
          <p:cNvSpPr txBox="1"/>
          <p:nvPr/>
        </p:nvSpPr>
        <p:spPr>
          <a:xfrm>
            <a:off x="5011949" y="669985"/>
            <a:ext cx="6042913"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Ягодкин Борис Константинович</a:t>
            </a:r>
          </a:p>
          <a:p>
            <a:pPr algn="just"/>
            <a:r>
              <a:rPr lang="en-US" sz="1400" dirty="0">
                <a:latin typeface="Times New Roman"/>
                <a:cs typeface="Times New Roman"/>
              </a:rPr>
              <a:t>	</a:t>
            </a:r>
            <a:r>
              <a:rPr lang="en-US" dirty="0">
                <a:latin typeface="Times New Roman"/>
                <a:cs typeface="Times New Roman"/>
              </a:rPr>
              <a:t>Призван в Горьковский ГВК в сентябре 1942 года. Служил в 385 стрелковом полку 112 стрелковой дивизии 1 Украинского фронта. Был в звании старшего сержанта.</a:t>
            </a:r>
          </a:p>
          <a:p>
            <a:pPr algn="just"/>
            <a:r>
              <a:rPr lang="en-US" dirty="0">
                <a:latin typeface="Times New Roman"/>
                <a:cs typeface="Times New Roman"/>
              </a:rPr>
              <a:t>За то, что в боях за населенный пункт Богория в августе 1944 года подполз и уничтожил рассчет станкового пулемета противника, чем способствовал успеху продвижения вперед, награжден медалью «За отвагу». </a:t>
            </a:r>
          </a:p>
          <a:p>
            <a:pPr algn="just"/>
            <a:r>
              <a:rPr lang="en-US" dirty="0">
                <a:latin typeface="Times New Roman"/>
                <a:cs typeface="Times New Roman"/>
              </a:rPr>
              <a:t>В январе 1945 года при прорыве вражеской обороны подорвал 3-х гитлеровцев и взял в плен немецкого офицера, за что был награжден Орденом Славы </a:t>
            </a:r>
            <a:r>
              <a:rPr lang="en-US" dirty="0">
                <a:latin typeface="Times New Roman"/>
              </a:rPr>
              <a:t>III</a:t>
            </a:r>
            <a:r>
              <a:rPr lang="en-US" dirty="0">
                <a:latin typeface="Times New Roman"/>
                <a:cs typeface="Times New Roman"/>
              </a:rPr>
              <a:t> степени.</a:t>
            </a:r>
          </a:p>
          <a:p>
            <a:pPr algn="just"/>
            <a:r>
              <a:rPr lang="en-US" dirty="0">
                <a:latin typeface="Times New Roman"/>
                <a:cs typeface="Times New Roman"/>
              </a:rPr>
              <a:t> 	В апреле 1945 года в боях за овладение г. Бреслау первым ворвался в железнодорожное здание и вместе со штурмовой группой отразил контратаку противника, устранив несколько человек и взяв в плен одного немца. Здание было удержано. За данный подвиг был награжден Орденом Красной Звезды.</a:t>
            </a:r>
          </a:p>
          <a:p>
            <a:pPr algn="just"/>
            <a:r>
              <a:rPr lang="en-US" sz="1400" dirty="0">
                <a:latin typeface="Times New Roman"/>
                <a:cs typeface="Times New Roman"/>
              </a:rPr>
              <a:t>	</a:t>
            </a:r>
          </a:p>
          <a:p>
            <a:endParaRPr lang="en-US" sz="1400" dirty="0">
              <a:latin typeface="Times New Roman"/>
              <a:cs typeface="Times New Roman"/>
            </a:endParaRPr>
          </a:p>
        </p:txBody>
      </p:sp>
    </p:spTree>
    <p:extLst>
      <p:ext uri="{BB962C8B-B14F-4D97-AF65-F5344CB8AC3E}">
        <p14:creationId xmlns:p14="http://schemas.microsoft.com/office/powerpoint/2010/main" val="1830354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916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56DB0F-8197-4356-A925-4C08256B8892}"/>
              </a:ext>
            </a:extLst>
          </p:cNvPr>
          <p:cNvSpPr txBox="1"/>
          <p:nvPr/>
        </p:nvSpPr>
        <p:spPr>
          <a:xfrm>
            <a:off x="949568" y="304031"/>
            <a:ext cx="10140463" cy="572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           </a:t>
            </a:r>
            <a:r>
              <a:rPr lang="en-US" b="1" dirty="0">
                <a:latin typeface="Times New Roman"/>
                <a:cs typeface="Times New Roman"/>
              </a:rPr>
              <a:t>	</a:t>
            </a:r>
            <a:r>
              <a:rPr lang="en-US" dirty="0">
                <a:latin typeface="Times New Roman"/>
                <a:cs typeface="Times New Roman"/>
              </a:rPr>
              <a:t>Из наградного листа от 24 июля 1944 года: </a:t>
            </a:r>
            <a:r>
              <a:rPr lang="en-US" b="1" i="1" dirty="0">
                <a:latin typeface="Times New Roman"/>
                <a:cs typeface="Times New Roman"/>
              </a:rPr>
              <a:t>«В ночь с 14 на 15 июля 1944 года при проделывании проходов в наших и вражеских минных полях танков, ефрейтор Ваганов С. И.  под сильным артиллерийско-минометным гнём противника проделал проход в наших и фашистских минных полях, сняв при этом 15 противотанковых отечественных мин, 8 противотанковых и 10 противопехотных мин противника. Пропустил наступающую пехоту через проделанный проход и, достигнув передних траншей противника, успешно выполнил задачу по расширению ранее проделанных проходов в немецких минных полях. Чем обеспечил продвижение техники людей без потерь. Достоин представления к награждению ордена Славы 3 степени.» </a:t>
            </a:r>
          </a:p>
          <a:p>
            <a:pPr algn="just"/>
            <a:r>
              <a:rPr lang="en-US" dirty="0">
                <a:latin typeface="Times New Roman"/>
                <a:ea typeface="+mn-lt"/>
                <a:cs typeface="+mn-lt"/>
              </a:rPr>
              <a:t>             В период с 25 по 28 января 1945 года  в ходе подготовки к строительству моста через реку Висла в районе города Краков(Польша), отделение сапёров  под командованием С. И. Ваганова под непрерывным артиллерийским обстрелом противника в короткие сроки заготовило 1000 м прогонов, 80 м настила и 7 рамных опор, из которых соорудили моста для прохода наших наступательных сил.  </a:t>
            </a:r>
            <a:r>
              <a:rPr lang="en-US" sz="2000" dirty="0">
                <a:latin typeface="Times New Roman"/>
                <a:ea typeface="+mn-lt"/>
                <a:cs typeface="+mn-lt"/>
              </a:rPr>
              <a:t> </a:t>
            </a:r>
            <a:endParaRPr lang="ru-RU" sz="2000" dirty="0" smtClean="0">
              <a:latin typeface="Times New Roman"/>
              <a:ea typeface="+mn-lt"/>
              <a:cs typeface="+mn-lt"/>
            </a:endParaRPr>
          </a:p>
          <a:p>
            <a:pPr algn="just"/>
            <a:r>
              <a:rPr lang="ru-RU" dirty="0" smtClean="0">
                <a:latin typeface="Times New Roman"/>
                <a:cs typeface="Times New Roman"/>
              </a:rPr>
              <a:t>	</a:t>
            </a:r>
            <a:r>
              <a:rPr lang="en-US" dirty="0" err="1" smtClean="0">
                <a:latin typeface="Times New Roman"/>
                <a:cs typeface="Times New Roman"/>
              </a:rPr>
              <a:t>Приказом</a:t>
            </a:r>
            <a:r>
              <a:rPr lang="en-US" dirty="0" smtClean="0">
                <a:latin typeface="Times New Roman"/>
                <a:cs typeface="Times New Roman"/>
              </a:rPr>
              <a:t> </a:t>
            </a:r>
            <a:r>
              <a:rPr lang="en-US" dirty="0" err="1">
                <a:latin typeface="Times New Roman"/>
                <a:cs typeface="Times New Roman"/>
              </a:rPr>
              <a:t>по</a:t>
            </a:r>
            <a:r>
              <a:rPr lang="en-US" dirty="0">
                <a:latin typeface="Times New Roman"/>
                <a:cs typeface="Times New Roman"/>
              </a:rPr>
              <a:t> </a:t>
            </a:r>
            <a:r>
              <a:rPr lang="en-US" dirty="0" err="1">
                <a:latin typeface="Times New Roman"/>
                <a:cs typeface="Times New Roman"/>
              </a:rPr>
              <a:t>войскам</a:t>
            </a:r>
            <a:r>
              <a:rPr lang="en-US" dirty="0">
                <a:latin typeface="Times New Roman"/>
                <a:cs typeface="Times New Roman"/>
              </a:rPr>
              <a:t> 60-й </a:t>
            </a:r>
            <a:r>
              <a:rPr lang="en-US" dirty="0" err="1">
                <a:latin typeface="Times New Roman"/>
                <a:cs typeface="Times New Roman"/>
              </a:rPr>
              <a:t>армии</a:t>
            </a:r>
            <a:r>
              <a:rPr lang="en-US" dirty="0">
                <a:latin typeface="Times New Roman"/>
                <a:cs typeface="Times New Roman"/>
              </a:rPr>
              <a:t> 1-го </a:t>
            </a:r>
            <a:r>
              <a:rPr lang="en-US" dirty="0" err="1">
                <a:latin typeface="Times New Roman"/>
                <a:cs typeface="Times New Roman"/>
              </a:rPr>
              <a:t>Украинского</a:t>
            </a:r>
            <a:r>
              <a:rPr lang="en-US" dirty="0">
                <a:latin typeface="Times New Roman"/>
                <a:cs typeface="Times New Roman"/>
              </a:rPr>
              <a:t> </a:t>
            </a:r>
            <a:r>
              <a:rPr lang="en-US" dirty="0" err="1">
                <a:latin typeface="Times New Roman"/>
                <a:cs typeface="Times New Roman"/>
              </a:rPr>
              <a:t>фронта</a:t>
            </a:r>
            <a:r>
              <a:rPr lang="en-US" dirty="0">
                <a:latin typeface="Times New Roman"/>
                <a:cs typeface="Times New Roman"/>
              </a:rPr>
              <a:t> </a:t>
            </a:r>
            <a:r>
              <a:rPr lang="en-US" dirty="0" err="1">
                <a:latin typeface="Times New Roman"/>
                <a:cs typeface="Times New Roman"/>
              </a:rPr>
              <a:t>от</a:t>
            </a:r>
            <a:r>
              <a:rPr lang="en-US" dirty="0">
                <a:latin typeface="Times New Roman"/>
                <a:cs typeface="Times New Roman"/>
              </a:rPr>
              <a:t> 17 </a:t>
            </a:r>
            <a:r>
              <a:rPr lang="en-US" dirty="0" err="1">
                <a:latin typeface="Times New Roman"/>
                <a:cs typeface="Times New Roman"/>
              </a:rPr>
              <a:t>февраля</a:t>
            </a:r>
            <a:r>
              <a:rPr lang="en-US" dirty="0">
                <a:latin typeface="Times New Roman"/>
                <a:cs typeface="Times New Roman"/>
              </a:rPr>
              <a:t> 1945 </a:t>
            </a:r>
            <a:r>
              <a:rPr lang="en-US" dirty="0" err="1">
                <a:latin typeface="Times New Roman"/>
                <a:cs typeface="Times New Roman"/>
              </a:rPr>
              <a:t>года</a:t>
            </a:r>
            <a:r>
              <a:rPr lang="en-US" dirty="0">
                <a:latin typeface="Times New Roman"/>
                <a:cs typeface="Times New Roman"/>
              </a:rPr>
              <a:t> </a:t>
            </a:r>
            <a:r>
              <a:rPr lang="en-US" dirty="0" err="1">
                <a:latin typeface="Times New Roman"/>
                <a:cs typeface="Times New Roman"/>
              </a:rPr>
              <a:t>младший</a:t>
            </a:r>
            <a:r>
              <a:rPr lang="en-US" dirty="0">
                <a:latin typeface="Times New Roman"/>
                <a:cs typeface="Times New Roman"/>
              </a:rPr>
              <a:t> </a:t>
            </a:r>
            <a:r>
              <a:rPr lang="en-US" dirty="0" err="1">
                <a:latin typeface="Times New Roman"/>
                <a:cs typeface="Times New Roman"/>
              </a:rPr>
              <a:t>сержант</a:t>
            </a:r>
            <a:r>
              <a:rPr lang="en-US" dirty="0">
                <a:latin typeface="Times New Roman"/>
                <a:cs typeface="Times New Roman"/>
              </a:rPr>
              <a:t> </a:t>
            </a:r>
            <a:r>
              <a:rPr lang="en-US" dirty="0" err="1">
                <a:latin typeface="Times New Roman"/>
                <a:cs typeface="Times New Roman"/>
              </a:rPr>
              <a:t>Сергей</a:t>
            </a:r>
            <a:r>
              <a:rPr lang="en-US" dirty="0">
                <a:latin typeface="Times New Roman"/>
                <a:cs typeface="Times New Roman"/>
              </a:rPr>
              <a:t> </a:t>
            </a:r>
            <a:r>
              <a:rPr lang="en-US" dirty="0" err="1">
                <a:latin typeface="Times New Roman"/>
                <a:cs typeface="Times New Roman"/>
              </a:rPr>
              <a:t>Ваганов</a:t>
            </a:r>
            <a:r>
              <a:rPr lang="en-US" dirty="0">
                <a:latin typeface="Times New Roman"/>
                <a:cs typeface="Times New Roman"/>
              </a:rPr>
              <a:t> </a:t>
            </a:r>
            <a:r>
              <a:rPr lang="en-US" dirty="0" err="1">
                <a:latin typeface="Times New Roman"/>
                <a:cs typeface="Times New Roman"/>
              </a:rPr>
              <a:t>награждён</a:t>
            </a:r>
            <a:r>
              <a:rPr lang="en-US" dirty="0">
                <a:latin typeface="Times New Roman"/>
                <a:cs typeface="Times New Roman"/>
              </a:rPr>
              <a:t> </a:t>
            </a:r>
            <a:r>
              <a:rPr lang="en-US" dirty="0" err="1">
                <a:latin typeface="Times New Roman"/>
                <a:cs typeface="Times New Roman"/>
              </a:rPr>
              <a:t>орденов</a:t>
            </a:r>
            <a:r>
              <a:rPr lang="en-US" dirty="0">
                <a:latin typeface="Times New Roman"/>
                <a:cs typeface="Times New Roman"/>
              </a:rPr>
              <a:t> </a:t>
            </a:r>
            <a:r>
              <a:rPr lang="en-US" dirty="0" err="1">
                <a:latin typeface="Times New Roman"/>
                <a:cs typeface="Times New Roman"/>
              </a:rPr>
              <a:t>Славы</a:t>
            </a:r>
            <a:r>
              <a:rPr lang="en-US" dirty="0">
                <a:latin typeface="Times New Roman"/>
                <a:cs typeface="Times New Roman"/>
              </a:rPr>
              <a:t> </a:t>
            </a:r>
            <a:r>
              <a:rPr lang="en-US" dirty="0">
                <a:latin typeface="Times New Roman"/>
              </a:rPr>
              <a:t>II</a:t>
            </a:r>
            <a:r>
              <a:rPr lang="en-US" dirty="0">
                <a:latin typeface="Times New Roman"/>
                <a:cs typeface="Times New Roman"/>
              </a:rPr>
              <a:t> </a:t>
            </a:r>
            <a:r>
              <a:rPr lang="en-US" dirty="0" err="1">
                <a:latin typeface="Times New Roman"/>
                <a:cs typeface="Times New Roman"/>
              </a:rPr>
              <a:t>степени</a:t>
            </a:r>
            <a:r>
              <a:rPr lang="en-US" dirty="0">
                <a:latin typeface="Times New Roman"/>
                <a:cs typeface="Times New Roman"/>
              </a:rPr>
              <a:t> (№8199</a:t>
            </a:r>
            <a:r>
              <a:rPr lang="en-US" dirty="0" smtClean="0">
                <a:latin typeface="Times New Roman"/>
                <a:cs typeface="Times New Roman"/>
              </a:rPr>
              <a:t>).</a:t>
            </a:r>
            <a:endParaRPr lang="ru-RU" dirty="0" smtClean="0">
              <a:latin typeface="Times New Roman"/>
              <a:cs typeface="Times New Roman"/>
            </a:endParaRPr>
          </a:p>
          <a:p>
            <a:pPr algn="just"/>
            <a:r>
              <a:rPr lang="ru-RU" dirty="0" smtClean="0">
                <a:latin typeface="Times New Roman"/>
                <a:cs typeface="Times New Roman"/>
              </a:rPr>
              <a:t>	</a:t>
            </a:r>
            <a:r>
              <a:rPr lang="en-US" dirty="0" err="1" smtClean="0">
                <a:latin typeface="Times New Roman"/>
                <a:cs typeface="Times New Roman"/>
              </a:rPr>
              <a:t>За</a:t>
            </a:r>
            <a:r>
              <a:rPr lang="en-US" dirty="0" smtClean="0">
                <a:latin typeface="Times New Roman"/>
                <a:cs typeface="Times New Roman"/>
              </a:rPr>
              <a:t> </a:t>
            </a:r>
            <a:r>
              <a:rPr lang="en-US" dirty="0" err="1">
                <a:latin typeface="Times New Roman"/>
                <a:cs typeface="Times New Roman"/>
              </a:rPr>
              <a:t>подвиг</a:t>
            </a:r>
            <a:r>
              <a:rPr lang="en-US" dirty="0">
                <a:latin typeface="Times New Roman"/>
                <a:cs typeface="Times New Roman"/>
              </a:rPr>
              <a:t>, </a:t>
            </a:r>
            <a:r>
              <a:rPr lang="en-US" dirty="0" err="1">
                <a:latin typeface="Times New Roman"/>
                <a:cs typeface="Times New Roman"/>
              </a:rPr>
              <a:t>совершенный</a:t>
            </a:r>
            <a:r>
              <a:rPr lang="en-US" dirty="0">
                <a:latin typeface="Times New Roman"/>
                <a:cs typeface="Times New Roman"/>
              </a:rPr>
              <a:t> </a:t>
            </a:r>
            <a:r>
              <a:rPr lang="en-US" dirty="0" err="1">
                <a:latin typeface="Times New Roman"/>
                <a:cs typeface="Times New Roman"/>
              </a:rPr>
              <a:t>на</a:t>
            </a:r>
            <a:r>
              <a:rPr lang="en-US" dirty="0">
                <a:latin typeface="Times New Roman"/>
                <a:cs typeface="Times New Roman"/>
              </a:rPr>
              <a:t> </a:t>
            </a:r>
            <a:r>
              <a:rPr lang="en-US" dirty="0" err="1">
                <a:latin typeface="Times New Roman"/>
                <a:cs typeface="Times New Roman"/>
              </a:rPr>
              <a:t>территории</a:t>
            </a:r>
            <a:r>
              <a:rPr lang="en-US" dirty="0">
                <a:latin typeface="Times New Roman"/>
                <a:cs typeface="Times New Roman"/>
              </a:rPr>
              <a:t> </a:t>
            </a:r>
            <a:r>
              <a:rPr lang="en-US" dirty="0" err="1">
                <a:latin typeface="Times New Roman"/>
                <a:cs typeface="Times New Roman"/>
              </a:rPr>
              <a:t>Германии</a:t>
            </a:r>
            <a:r>
              <a:rPr lang="en-US" dirty="0">
                <a:latin typeface="Times New Roman"/>
                <a:cs typeface="Times New Roman"/>
              </a:rPr>
              <a:t> в </a:t>
            </a:r>
            <a:r>
              <a:rPr lang="en-US" dirty="0" err="1">
                <a:latin typeface="Times New Roman"/>
                <a:cs typeface="Times New Roman"/>
              </a:rPr>
              <a:t>Силезии</a:t>
            </a:r>
            <a:r>
              <a:rPr lang="en-US" dirty="0">
                <a:latin typeface="Times New Roman"/>
                <a:cs typeface="Times New Roman"/>
              </a:rPr>
              <a:t> </a:t>
            </a:r>
            <a:r>
              <a:rPr lang="en-US" dirty="0" err="1">
                <a:latin typeface="Times New Roman"/>
                <a:cs typeface="Times New Roman"/>
              </a:rPr>
              <a:t>севернее</a:t>
            </a:r>
            <a:r>
              <a:rPr lang="en-US" dirty="0">
                <a:latin typeface="Times New Roman"/>
                <a:cs typeface="Times New Roman"/>
              </a:rPr>
              <a:t> </a:t>
            </a:r>
            <a:r>
              <a:rPr lang="en-US" dirty="0" err="1">
                <a:latin typeface="Times New Roman"/>
                <a:cs typeface="Times New Roman"/>
              </a:rPr>
              <a:t>города</a:t>
            </a:r>
            <a:r>
              <a:rPr lang="en-US" dirty="0">
                <a:latin typeface="Times New Roman"/>
                <a:cs typeface="Times New Roman"/>
              </a:rPr>
              <a:t> </a:t>
            </a:r>
            <a:r>
              <a:rPr lang="en-US" dirty="0" err="1">
                <a:latin typeface="Times New Roman"/>
                <a:cs typeface="Times New Roman"/>
              </a:rPr>
              <a:t>Троппау</a:t>
            </a:r>
            <a:r>
              <a:rPr lang="en-US" dirty="0">
                <a:latin typeface="Times New Roman"/>
                <a:cs typeface="Times New Roman"/>
              </a:rPr>
              <a:t> (</a:t>
            </a:r>
            <a:r>
              <a:rPr lang="en-US" dirty="0" err="1">
                <a:latin typeface="Times New Roman"/>
                <a:cs typeface="Times New Roman"/>
              </a:rPr>
              <a:t>ныне</a:t>
            </a:r>
            <a:r>
              <a:rPr lang="en-US" dirty="0">
                <a:latin typeface="Times New Roman"/>
                <a:cs typeface="Times New Roman"/>
              </a:rPr>
              <a:t> </a:t>
            </a:r>
            <a:r>
              <a:rPr lang="en-US" dirty="0" err="1">
                <a:latin typeface="Times New Roman"/>
                <a:cs typeface="Times New Roman"/>
              </a:rPr>
              <a:t>города</a:t>
            </a:r>
            <a:r>
              <a:rPr lang="en-US" dirty="0">
                <a:latin typeface="Times New Roman"/>
                <a:cs typeface="Times New Roman"/>
              </a:rPr>
              <a:t> </a:t>
            </a:r>
            <a:r>
              <a:rPr lang="en-US" dirty="0" err="1">
                <a:latin typeface="Times New Roman"/>
                <a:cs typeface="Times New Roman"/>
              </a:rPr>
              <a:t>Опава</a:t>
            </a:r>
            <a:r>
              <a:rPr lang="en-US" dirty="0">
                <a:latin typeface="Times New Roman"/>
                <a:cs typeface="Times New Roman"/>
              </a:rPr>
              <a:t>, </a:t>
            </a:r>
            <a:r>
              <a:rPr lang="en-US" dirty="0" err="1">
                <a:latin typeface="Times New Roman"/>
                <a:cs typeface="Times New Roman"/>
              </a:rPr>
              <a:t>Чехия</a:t>
            </a:r>
            <a:r>
              <a:rPr lang="en-US" dirty="0">
                <a:latin typeface="Times New Roman"/>
                <a:cs typeface="Times New Roman"/>
              </a:rPr>
              <a:t>), </a:t>
            </a:r>
            <a:r>
              <a:rPr lang="en-US" dirty="0" err="1">
                <a:latin typeface="Times New Roman"/>
                <a:cs typeface="Times New Roman"/>
              </a:rPr>
              <a:t>наш</a:t>
            </a:r>
            <a:r>
              <a:rPr lang="en-US" dirty="0">
                <a:latin typeface="Times New Roman"/>
                <a:cs typeface="Times New Roman"/>
              </a:rPr>
              <a:t> </a:t>
            </a:r>
            <a:r>
              <a:rPr lang="en-US" dirty="0" err="1">
                <a:latin typeface="Times New Roman"/>
                <a:cs typeface="Times New Roman"/>
              </a:rPr>
              <a:t>земляк</a:t>
            </a:r>
            <a:r>
              <a:rPr lang="en-US" dirty="0">
                <a:latin typeface="Times New Roman"/>
                <a:cs typeface="Times New Roman"/>
              </a:rPr>
              <a:t> </a:t>
            </a:r>
            <a:r>
              <a:rPr lang="en-US" dirty="0" err="1">
                <a:latin typeface="Times New Roman"/>
                <a:cs typeface="Times New Roman"/>
              </a:rPr>
              <a:t>был</a:t>
            </a:r>
            <a:r>
              <a:rPr lang="en-US" dirty="0">
                <a:latin typeface="Times New Roman"/>
                <a:cs typeface="Times New Roman"/>
              </a:rPr>
              <a:t> </a:t>
            </a:r>
            <a:r>
              <a:rPr lang="en-US" dirty="0" err="1">
                <a:latin typeface="Times New Roman"/>
                <a:cs typeface="Times New Roman"/>
              </a:rPr>
              <a:t>представлен</a:t>
            </a:r>
            <a:r>
              <a:rPr lang="en-US" dirty="0">
                <a:latin typeface="Times New Roman"/>
                <a:cs typeface="Times New Roman"/>
              </a:rPr>
              <a:t> к </a:t>
            </a:r>
            <a:r>
              <a:rPr lang="en-US" dirty="0" err="1">
                <a:latin typeface="Times New Roman"/>
                <a:cs typeface="Times New Roman"/>
              </a:rPr>
              <a:t>очередной</a:t>
            </a:r>
            <a:r>
              <a:rPr lang="en-US" dirty="0">
                <a:latin typeface="Times New Roman"/>
                <a:cs typeface="Times New Roman"/>
              </a:rPr>
              <a:t> </a:t>
            </a:r>
            <a:r>
              <a:rPr lang="en-US" dirty="0" err="1">
                <a:latin typeface="Times New Roman"/>
                <a:cs typeface="Times New Roman"/>
              </a:rPr>
              <a:t>воинской</a:t>
            </a:r>
            <a:r>
              <a:rPr lang="en-US" dirty="0">
                <a:latin typeface="Times New Roman"/>
                <a:cs typeface="Times New Roman"/>
              </a:rPr>
              <a:t> </a:t>
            </a:r>
            <a:r>
              <a:rPr lang="en-US" dirty="0" err="1">
                <a:latin typeface="Times New Roman"/>
                <a:cs typeface="Times New Roman"/>
              </a:rPr>
              <a:t>награде</a:t>
            </a:r>
            <a:r>
              <a:rPr lang="en-US" dirty="0">
                <a:latin typeface="Times New Roman"/>
                <a:cs typeface="Times New Roman"/>
              </a:rPr>
              <a:t>. </a:t>
            </a:r>
          </a:p>
          <a:p>
            <a:pPr algn="just"/>
            <a:endParaRPr lang="en-US" dirty="0">
              <a:latin typeface="Times New Roman"/>
              <a:cs typeface="Times New Roman"/>
            </a:endParaRPr>
          </a:p>
          <a:p>
            <a:pPr algn="just"/>
            <a:endParaRPr lang="en-US" sz="2000" dirty="0">
              <a:latin typeface="Times New Roman"/>
              <a:cs typeface="Times New Roman"/>
            </a:endParaRPr>
          </a:p>
        </p:txBody>
      </p:sp>
    </p:spTree>
    <p:extLst>
      <p:ext uri="{BB962C8B-B14F-4D97-AF65-F5344CB8AC3E}">
        <p14:creationId xmlns:p14="http://schemas.microsoft.com/office/powerpoint/2010/main" val="588596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p47.ru/news/img/795_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4F626F-7473-45A7-9410-497C62DD53CF}"/>
              </a:ext>
            </a:extLst>
          </p:cNvPr>
          <p:cNvSpPr txBox="1"/>
          <p:nvPr/>
        </p:nvSpPr>
        <p:spPr>
          <a:xfrm>
            <a:off x="996462" y="349955"/>
            <a:ext cx="1007012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latin typeface="Times New Roman"/>
                <a:cs typeface="Times New Roman"/>
              </a:rPr>
              <a:t>         </a:t>
            </a:r>
            <a:r>
              <a:rPr lang="en-US" dirty="0">
                <a:latin typeface="Times New Roman"/>
                <a:cs typeface="Times New Roman"/>
              </a:rPr>
              <a:t>         Для защиты подходов к оборонительному рубежу своего 28-го стрелкового корпуса (спешно занявшего важной плацдарм), саперной отделение Ваганова с 8 по 12 апреле 1945 года устанавливало минную защиты. За п</a:t>
            </a:r>
            <a:r>
              <a:rPr lang="ru-RU" dirty="0">
                <a:latin typeface="Times New Roman"/>
                <a:cs typeface="Times New Roman"/>
              </a:rPr>
              <a:t>я</a:t>
            </a:r>
            <a:r>
              <a:rPr lang="en-US" dirty="0">
                <a:latin typeface="Times New Roman"/>
                <a:cs typeface="Times New Roman"/>
              </a:rPr>
              <a:t>ть суток сапёрами было установлено 1600 противотанковых и 2300 противопехотных мин натяжного действия, при этом лично Ваганов установил свыше 100 мин. И всё этом ночь, на ощупь, в слякоть, дождь и под непрерывным гнём противника.</a:t>
            </a:r>
          </a:p>
          <a:p>
            <a:pPr algn="just"/>
            <a:r>
              <a:rPr lang="en-US" dirty="0">
                <a:latin typeface="Times New Roman"/>
                <a:cs typeface="Times New Roman"/>
              </a:rPr>
              <a:t>         Указом Президиума Верховного Совета СССР от 1 мая 1946 года За мужество, отвагу и героизм, проявленные на фронте борьбы с немецко-фашистскими захватчиками, Ваганов Сергей Иванович награждён орденов Славы  </a:t>
            </a:r>
            <a:r>
              <a:rPr lang="en-US" dirty="0">
                <a:latin typeface="Times New Roman"/>
              </a:rPr>
              <a:t>I</a:t>
            </a:r>
            <a:r>
              <a:rPr lang="en-US" dirty="0">
                <a:latin typeface="Times New Roman"/>
                <a:cs typeface="Times New Roman"/>
              </a:rPr>
              <a:t> степени (№1894).</a:t>
            </a:r>
          </a:p>
          <a:p>
            <a:pPr algn="just"/>
            <a:r>
              <a:rPr lang="en-US" dirty="0">
                <a:latin typeface="Times New Roman"/>
                <a:cs typeface="Times New Roman"/>
              </a:rPr>
              <a:t>         После подписания 9 мая 1945 года мирного договора война в Германии закончилась, а в Чехословакии ещё из ожесточённые ночи, и Сергей лишь чудом остался жив. Он вовремя наклонил голову, и полях немецкого снайпера лишь ободрала реку кожу на же. Через несколько одной года вызвали в шт и объявили, что он поедет на Парад Победы. В санитарном поедет он уехал в Москву на Парад, около месяца на ходынском поле учился маршировать, и 24 июня 1945 года, в составе войск 4-го Украинского фронта сержант Сергей Ваганов прошел по брусчатке Красной площади.</a:t>
            </a:r>
          </a:p>
          <a:p>
            <a:r>
              <a:rPr lang="en-US" dirty="0">
                <a:latin typeface="Times New Roman"/>
                <a:cs typeface="Times New Roman"/>
              </a:rPr>
              <a:t>         После демобилизации в 1946 году вернулся в Горький. </a:t>
            </a:r>
          </a:p>
        </p:txBody>
      </p:sp>
    </p:spTree>
    <p:extLst>
      <p:ext uri="{BB962C8B-B14F-4D97-AF65-F5344CB8AC3E}">
        <p14:creationId xmlns:p14="http://schemas.microsoft.com/office/powerpoint/2010/main" val="350706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человек, фотография, галстук, костюм&#10;&#10;Описание создано с очень высокой степенью достоверности">
            <a:extLst>
              <a:ext uri="{FF2B5EF4-FFF2-40B4-BE49-F238E27FC236}">
                <a16:creationId xmlns:a16="http://schemas.microsoft.com/office/drawing/2014/main" id="{8D94663E-247D-4A5C-92FB-88872EB0BCD8}"/>
              </a:ext>
            </a:extLst>
          </p:cNvPr>
          <p:cNvPicPr>
            <a:picLocks noChangeAspect="1"/>
          </p:cNvPicPr>
          <p:nvPr/>
        </p:nvPicPr>
        <p:blipFill>
          <a:blip r:embed="rId2"/>
          <a:stretch>
            <a:fillRect/>
          </a:stretch>
        </p:blipFill>
        <p:spPr>
          <a:xfrm>
            <a:off x="714431" y="637822"/>
            <a:ext cx="3834581" cy="5568244"/>
          </a:xfrm>
          <a:prstGeom prst="rect">
            <a:avLst/>
          </a:prstGeom>
        </p:spPr>
      </p:pic>
      <p:sp>
        <p:nvSpPr>
          <p:cNvPr id="4" name="TextBox 3">
            <a:extLst>
              <a:ext uri="{FF2B5EF4-FFF2-40B4-BE49-F238E27FC236}">
                <a16:creationId xmlns:a16="http://schemas.microsoft.com/office/drawing/2014/main" id="{9B20195A-AC84-43F9-9B74-73A808BD7F9B}"/>
              </a:ext>
            </a:extLst>
          </p:cNvPr>
          <p:cNvSpPr txBox="1"/>
          <p:nvPr/>
        </p:nvSpPr>
        <p:spPr>
          <a:xfrm>
            <a:off x="5415846" y="1083733"/>
            <a:ext cx="5875865"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Волков Виктор Николаевич</a:t>
            </a:r>
          </a:p>
          <a:p>
            <a:pPr algn="just"/>
            <a:r>
              <a:rPr lang="en-US" sz="1400" dirty="0">
                <a:latin typeface="Times New Roman"/>
                <a:cs typeface="Times New Roman"/>
              </a:rPr>
              <a:t>	</a:t>
            </a:r>
            <a:r>
              <a:rPr lang="en-US" dirty="0">
                <a:latin typeface="Times New Roman"/>
                <a:cs typeface="Times New Roman"/>
              </a:rPr>
              <a:t>Пошел на Фронт сразу после окончания школы в 1941 году. Его направили в Сибирь проходить учения в школе санинструкторов. Учения были очень тяжелые и жестокие, длились 1 год. В 1942 Виктора Николаевича направили на третий Украинский Фронт, он помогал раненым солдатам, оказывал медицинскую помощь, вытаскивая с поля боя.</a:t>
            </a:r>
          </a:p>
          <a:p>
            <a:pPr algn="just"/>
            <a:r>
              <a:rPr lang="en-US" dirty="0">
                <a:latin typeface="Times New Roman"/>
                <a:cs typeface="Times New Roman"/>
              </a:rPr>
              <a:t>	Виктор Николаевич принимал участие в освобождении Праги, Бухареста; дошел до Берлина. Был награжден орденами Красной звезды, Отечественной войны, медалями «За отвагу», «За освобождение Праги», «За взятие Берлина».</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054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фотография, старый, человек, женщина&#10;&#10;Описание создано с очень высокой степенью достоверности">
            <a:extLst>
              <a:ext uri="{FF2B5EF4-FFF2-40B4-BE49-F238E27FC236}">
                <a16:creationId xmlns:a16="http://schemas.microsoft.com/office/drawing/2014/main" id="{1215B7D6-620D-477E-922F-03CCBCD5089D}"/>
              </a:ext>
            </a:extLst>
          </p:cNvPr>
          <p:cNvPicPr>
            <a:picLocks noChangeAspect="1"/>
          </p:cNvPicPr>
          <p:nvPr/>
        </p:nvPicPr>
        <p:blipFill>
          <a:blip r:embed="rId2"/>
          <a:stretch>
            <a:fillRect/>
          </a:stretch>
        </p:blipFill>
        <p:spPr>
          <a:xfrm>
            <a:off x="646290" y="1177269"/>
            <a:ext cx="5664200" cy="4320017"/>
          </a:xfrm>
          <a:prstGeom prst="rect">
            <a:avLst/>
          </a:prstGeom>
        </p:spPr>
      </p:pic>
      <p:sp>
        <p:nvSpPr>
          <p:cNvPr id="4" name="TextBox 3">
            <a:extLst>
              <a:ext uri="{FF2B5EF4-FFF2-40B4-BE49-F238E27FC236}">
                <a16:creationId xmlns:a16="http://schemas.microsoft.com/office/drawing/2014/main" id="{E9037E9A-14A8-469A-8B93-74F70CF2900C}"/>
              </a:ext>
            </a:extLst>
          </p:cNvPr>
          <p:cNvSpPr txBox="1"/>
          <p:nvPr/>
        </p:nvSpPr>
        <p:spPr>
          <a:xfrm>
            <a:off x="6553200" y="1267178"/>
            <a:ext cx="454855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Times New Roman"/>
                <a:cs typeface="Times New Roman"/>
              </a:rPr>
              <a:t>Воробьева Нина Петровна</a:t>
            </a:r>
          </a:p>
          <a:p>
            <a:pPr algn="ctr"/>
            <a:r>
              <a:rPr lang="en-US" sz="2800" b="1" dirty="0">
                <a:latin typeface="Times New Roman"/>
                <a:cs typeface="Times New Roman"/>
              </a:rPr>
              <a:t>  </a:t>
            </a:r>
            <a:r>
              <a:rPr lang="en-US" sz="2000" b="1" dirty="0">
                <a:latin typeface="Times New Roman"/>
                <a:cs typeface="Times New Roman"/>
              </a:rPr>
              <a:t>27.01.1921 - 26.06.2003    </a:t>
            </a:r>
          </a:p>
          <a:p>
            <a:pPr algn="just"/>
            <a:r>
              <a:rPr lang="en-US" sz="2000" b="1" dirty="0">
                <a:latin typeface="Times New Roman"/>
                <a:cs typeface="Times New Roman"/>
              </a:rPr>
              <a:t> </a:t>
            </a:r>
            <a:r>
              <a:rPr lang="en-US" dirty="0">
                <a:latin typeface="Times New Roman"/>
                <a:cs typeface="Times New Roman"/>
              </a:rPr>
              <a:t>Воробьеву Нину Петровну (на фото справа) призвали в армию в 1942 году. Ей был 21 год.  На фронте она служила поваром. Участвовала в боях на Курской дуге, воевала на Белорусском фронте, дошла до границы с Польшей. В 1945 году вернулась домой. </a:t>
            </a:r>
            <a:endParaRPr lang="en-US" dirty="0"/>
          </a:p>
          <a:p>
            <a:pPr algn="just"/>
            <a:r>
              <a:rPr lang="en-US" dirty="0">
                <a:latin typeface="Times New Roman"/>
                <a:cs typeface="Times New Roman"/>
              </a:rPr>
              <a:t>Была награждена орденом Отечественной Войны </a:t>
            </a:r>
            <a:r>
              <a:rPr lang="en-US" dirty="0">
                <a:latin typeface="Times New Roman"/>
              </a:rPr>
              <a:t>II</a:t>
            </a:r>
            <a:r>
              <a:rPr lang="en-US" dirty="0">
                <a:latin typeface="Times New Roman"/>
                <a:cs typeface="Times New Roman"/>
              </a:rPr>
              <a:t> степени, знаком "Фронтовик 1941-1945". </a:t>
            </a:r>
          </a:p>
        </p:txBody>
      </p:sp>
      <p:pic>
        <p:nvPicPr>
          <p:cNvPr id="5" name="Picture 2" descr="https://ap47.ru/news/img/795_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5" y="5474677"/>
            <a:ext cx="12143316" cy="165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5703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TotalTime>
  <Words>1356</Words>
  <Application>Microsoft Office PowerPoint</Application>
  <PresentationFormat>Широкоэкранный</PresentationFormat>
  <Paragraphs>204</Paragraphs>
  <Slides>53</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53</vt:i4>
      </vt:variant>
    </vt:vector>
  </HeadingPairs>
  <TitlesOfParts>
    <vt:vector size="61" baseType="lpstr">
      <vt:lpstr>Arial</vt:lpstr>
      <vt:lpstr>Bookman Old Style</vt:lpstr>
      <vt:lpstr>Calibri</vt:lpstr>
      <vt:lpstr>Calibri Light</vt:lpstr>
      <vt:lpstr>Segoe UI</vt:lpstr>
      <vt:lpstr>Times New Roman</vt:lpstr>
      <vt:lpstr>Times New Roman CYR</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user</cp:lastModifiedBy>
  <cp:revision>999</cp:revision>
  <cp:lastPrinted>2021-04-07T11:18:50Z</cp:lastPrinted>
  <dcterms:created xsi:type="dcterms:W3CDTF">2012-07-30T23:42:41Z</dcterms:created>
  <dcterms:modified xsi:type="dcterms:W3CDTF">2021-04-29T12:20:38Z</dcterms:modified>
</cp:coreProperties>
</file>